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466" r:id="rId2"/>
    <p:sldId id="420" r:id="rId3"/>
    <p:sldId id="467" r:id="rId4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00FF"/>
    <a:srgbClr val="33CC33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7161" autoAdjust="0"/>
    <p:restoredTop sz="94679" autoAdjust="0"/>
  </p:normalViewPr>
  <p:slideViewPr>
    <p:cSldViewPr>
      <p:cViewPr varScale="1">
        <p:scale>
          <a:sx n="70" d="100"/>
          <a:sy n="70" d="100"/>
        </p:scale>
        <p:origin x="-894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06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Textmasterformate durch Klicken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04F4EC23-9052-435C-9BAF-EB129F17C95B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7B9309C-4508-4293-8FF8-0A235070608D}" type="slidenum">
              <a:rPr lang="de-DE"/>
              <a:pPr/>
              <a:t>1</a:t>
            </a:fld>
            <a:endParaRPr lang="de-DE"/>
          </a:p>
        </p:txBody>
      </p:sp>
      <p:sp>
        <p:nvSpPr>
          <p:cNvPr id="71683" name="Rectangle 11"/>
          <p:cNvSpPr txBox="1">
            <a:spLocks noGrp="1" noChangeArrowheads="1"/>
          </p:cNvSpPr>
          <p:nvPr/>
        </p:nvSpPr>
        <p:spPr bwMode="auto">
          <a:xfrm>
            <a:off x="3884613" y="8685213"/>
            <a:ext cx="2963862" cy="4492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 defTabSz="449263">
              <a:lnSpc>
                <a:spcPct val="81000"/>
              </a:lnSpc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AFD97BF0-01FB-422A-B1B6-B8B9C2A65A17}" type="slidenum">
              <a:rPr lang="en-GB" sz="1200">
                <a:solidFill>
                  <a:srgbClr val="000000"/>
                </a:solidFill>
                <a:cs typeface="Arial" charset="0"/>
              </a:rPr>
              <a:pPr algn="r" defTabSz="449263">
                <a:lnSpc>
                  <a:spcPct val="81000"/>
                </a:lnSpc>
                <a:buClr>
                  <a:srgbClr val="000000"/>
                </a:buClr>
                <a:buSzPct val="100000"/>
                <a:buFont typeface="Arial" charset="0"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1</a:t>
            </a:fld>
            <a:endParaRPr lang="en-GB" sz="120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1684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defTabSz="449263">
              <a:lnSpc>
                <a:spcPct val="71000"/>
              </a:lnSpc>
              <a:buClr>
                <a:srgbClr val="000000"/>
              </a:buClr>
              <a:buSzPct val="100000"/>
              <a:buFont typeface="Arial" charset="0"/>
              <a:buNone/>
            </a:pPr>
            <a:endParaRPr lang="de-DE" sz="1800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71685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80050" cy="4114800"/>
          </a:xfrm>
          <a:noFill/>
          <a:ln/>
        </p:spPr>
        <p:txBody>
          <a:bodyPr wrap="none" lIns="0" tIns="0" rIns="0" bIns="0" anchor="ctr"/>
          <a:lstStyle/>
          <a:p>
            <a:pPr eaLnBrk="1" hangingPunct="1"/>
            <a:endParaRPr lang="de-DE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0491898-1163-4DA5-8B2F-5D19332E7B4E}" type="slidenum">
              <a:rPr lang="de-DE"/>
              <a:pPr/>
              <a:t>2</a:t>
            </a:fld>
            <a:endParaRPr lang="de-DE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7B9309C-4508-4293-8FF8-0A235070608D}" type="slidenum">
              <a:rPr lang="de-DE"/>
              <a:pPr/>
              <a:t>3</a:t>
            </a:fld>
            <a:endParaRPr lang="de-DE"/>
          </a:p>
        </p:txBody>
      </p:sp>
      <p:sp>
        <p:nvSpPr>
          <p:cNvPr id="71683" name="Rectangle 11"/>
          <p:cNvSpPr txBox="1">
            <a:spLocks noGrp="1" noChangeArrowheads="1"/>
          </p:cNvSpPr>
          <p:nvPr/>
        </p:nvSpPr>
        <p:spPr bwMode="auto">
          <a:xfrm>
            <a:off x="3884613" y="8685213"/>
            <a:ext cx="2963862" cy="4492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 defTabSz="449263">
              <a:lnSpc>
                <a:spcPct val="81000"/>
              </a:lnSpc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AFD97BF0-01FB-422A-B1B6-B8B9C2A65A17}" type="slidenum">
              <a:rPr lang="en-GB" sz="1200">
                <a:solidFill>
                  <a:srgbClr val="000000"/>
                </a:solidFill>
                <a:cs typeface="Arial" charset="0"/>
              </a:rPr>
              <a:pPr algn="r" defTabSz="449263">
                <a:lnSpc>
                  <a:spcPct val="81000"/>
                </a:lnSpc>
                <a:buClr>
                  <a:srgbClr val="000000"/>
                </a:buClr>
                <a:buSzPct val="100000"/>
                <a:buFont typeface="Arial" charset="0"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3</a:t>
            </a:fld>
            <a:endParaRPr lang="en-GB" sz="120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71684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defTabSz="449263">
              <a:lnSpc>
                <a:spcPct val="71000"/>
              </a:lnSpc>
              <a:buClr>
                <a:srgbClr val="000000"/>
              </a:buClr>
              <a:buSzPct val="100000"/>
              <a:buFont typeface="Arial" charset="0"/>
              <a:buNone/>
            </a:pPr>
            <a:endParaRPr lang="de-DE" sz="1800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71685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80050" cy="4114800"/>
          </a:xfrm>
          <a:noFill/>
          <a:ln/>
        </p:spPr>
        <p:txBody>
          <a:bodyPr wrap="none" lIns="0" tIns="0" rIns="0" bIns="0" anchor="ctr"/>
          <a:lstStyle/>
          <a:p>
            <a:pPr eaLnBrk="1" hangingPunct="1"/>
            <a:endParaRPr lang="de-DE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42AA68-56B6-432E-93BF-B7ECBA221AE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  <p:transition spd="med">
    <p:plus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1E0FCE-CCCD-4D9F-B06E-3B9C6F4CDA8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  <p:transition spd="med">
    <p:plus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2A8619-60E1-441A-B9CA-59C9995C2F36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  <p:transition spd="med">
    <p:plus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301F8B-3F9B-4C85-9918-8460A47CA5C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  <p:transition spd="med">
    <p:plus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F929CD-7D2D-4E3C-98E7-2F495D9C0734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  <p:transition spd="med">
    <p:plus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A6A934-8438-4BB0-8CFD-82982FF221D2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  <p:transition spd="med">
    <p:plus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B5453F-5F1B-4E34-9718-27F6A389D3B4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  <p:transition spd="med">
    <p:plus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9E3D68-1880-4045-83C3-F66271241C7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  <p:transition spd="med">
    <p:plus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4B2D38-9C40-4ACD-96F3-57FB881FAEA3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  <p:transition spd="med">
    <p:plus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D0870E-AA9D-4BD7-8695-343396B85D89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  <p:transition spd="med">
    <p:plus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C85A1C-2B79-411D-8E55-E93E314DDF54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  <p:transition spd="med">
    <p:plus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Titelmasterformat durch Klicken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597C32C9-33EF-4949-950B-6948E761A3BA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plus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0"/>
          <p:cNvSpPr>
            <a:spLocks noGrp="1" noChangeArrowheads="1"/>
          </p:cNvSpPr>
          <p:nvPr>
            <p:ph type="title" idx="4294967295"/>
          </p:nvPr>
        </p:nvSpPr>
        <p:spPr/>
        <p:txBody>
          <a:bodyPr lIns="0" tIns="0" rIns="0" bIns="0"/>
          <a:lstStyle/>
          <a:p>
            <a:pPr eaLnBrk="1" hangingPunct="1"/>
            <a:r>
              <a:rPr lang="de-DE" smtClean="0"/>
              <a:t>Willkommen</a:t>
            </a:r>
          </a:p>
        </p:txBody>
      </p:sp>
      <p:sp>
        <p:nvSpPr>
          <p:cNvPr id="2051" name="Text Box 1"/>
          <p:cNvSpPr txBox="1">
            <a:spLocks noChangeArrowheads="1"/>
          </p:cNvSpPr>
          <p:nvPr/>
        </p:nvSpPr>
        <p:spPr bwMode="auto">
          <a:xfrm>
            <a:off x="609600" y="212725"/>
            <a:ext cx="7772400" cy="719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>
            <a:spAutoFit/>
          </a:bodyPr>
          <a:lstStyle/>
          <a:p>
            <a:pPr algn="ctr" defTabSz="449263">
              <a:lnSpc>
                <a:spcPct val="81000"/>
              </a:lnSpc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4400">
                <a:solidFill>
                  <a:srgbClr val="000000"/>
                </a:solidFill>
                <a:cs typeface="Arial" charset="0"/>
              </a:rPr>
              <a:t>Willkommen</a:t>
            </a:r>
          </a:p>
        </p:txBody>
      </p:sp>
      <p:sp>
        <p:nvSpPr>
          <p:cNvPr id="2052" name="Rectangle 2"/>
          <p:cNvSpPr>
            <a:spLocks noChangeArrowheads="1"/>
          </p:cNvSpPr>
          <p:nvPr/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 defTabSz="449263">
              <a:lnSpc>
                <a:spcPct val="80000"/>
              </a:lnSpc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440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Willkommen</a:t>
            </a:r>
          </a:p>
        </p:txBody>
      </p:sp>
      <p:pic>
        <p:nvPicPr>
          <p:cNvPr id="205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755650" y="857232"/>
            <a:ext cx="7772400" cy="55246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 defTabSz="449263">
              <a:lnSpc>
                <a:spcPct val="93000"/>
              </a:lnSpc>
              <a:spcBef>
                <a:spcPts val="2000"/>
              </a:spcBef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3200" dirty="0">
                <a:solidFill>
                  <a:srgbClr val="FFFFFF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  <a:latin typeface="Arial Black" pitchFamily="34" charset="0"/>
                <a:cs typeface="Arial" charset="0"/>
              </a:rPr>
              <a:t>HERZLICH WILLKOMMEN</a:t>
            </a:r>
          </a:p>
        </p:txBody>
      </p:sp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755650" y="1643050"/>
            <a:ext cx="7772400" cy="55246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 defTabSz="449263">
              <a:lnSpc>
                <a:spcPct val="93000"/>
              </a:lnSpc>
              <a:spcBef>
                <a:spcPts val="2000"/>
              </a:spcBef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3200" dirty="0" smtClean="0">
                <a:solidFill>
                  <a:srgbClr val="FFFFFF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  <a:latin typeface="Arial Black" pitchFamily="34" charset="0"/>
                <a:cs typeface="Arial" charset="0"/>
              </a:rPr>
              <a:t>ZUM </a:t>
            </a:r>
            <a:r>
              <a:rPr lang="en-GB" sz="3200" dirty="0">
                <a:solidFill>
                  <a:srgbClr val="FFFFFF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  <a:latin typeface="Arial Black" pitchFamily="34" charset="0"/>
                <a:cs typeface="Arial" charset="0"/>
              </a:rPr>
              <a:t>GOTTESDIENST</a:t>
            </a:r>
          </a:p>
        </p:txBody>
      </p:sp>
      <p:sp>
        <p:nvSpPr>
          <p:cNvPr id="2057" name="Text Box 14"/>
          <p:cNvSpPr txBox="1">
            <a:spLocks noChangeArrowheads="1"/>
          </p:cNvSpPr>
          <p:nvPr/>
        </p:nvSpPr>
        <p:spPr bwMode="auto">
          <a:xfrm>
            <a:off x="2571750" y="5214938"/>
            <a:ext cx="6143625" cy="94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 defTabSz="449263">
              <a:lnSpc>
                <a:spcPct val="71000"/>
              </a:lnSpc>
              <a:spcBef>
                <a:spcPct val="50000"/>
              </a:spcBef>
              <a:buClr>
                <a:srgbClr val="000000"/>
              </a:buClr>
              <a:buSzPct val="100000"/>
              <a:buFont typeface="Arial" charset="0"/>
              <a:buNone/>
            </a:pPr>
            <a:r>
              <a:rPr lang="de-DE" sz="2600" dirty="0">
                <a:solidFill>
                  <a:schemeClr val="bg1"/>
                </a:solidFill>
                <a:latin typeface="Arial Black" pitchFamily="34" charset="0"/>
                <a:cs typeface="Arial" charset="0"/>
              </a:rPr>
              <a:t>Bitte schalten Sie Ihr Handy aus!</a:t>
            </a:r>
            <a:br>
              <a:rPr lang="de-DE" sz="2600" dirty="0">
                <a:solidFill>
                  <a:schemeClr val="bg1"/>
                </a:solidFill>
                <a:latin typeface="Arial Black" pitchFamily="34" charset="0"/>
                <a:cs typeface="Arial" charset="0"/>
              </a:rPr>
            </a:br>
            <a:r>
              <a:rPr lang="de-DE" sz="2600" dirty="0">
                <a:solidFill>
                  <a:schemeClr val="bg1"/>
                </a:solidFill>
                <a:latin typeface="Arial Black" pitchFamily="34" charset="0"/>
                <a:cs typeface="Arial" charset="0"/>
              </a:rPr>
              <a:t/>
            </a:r>
            <a:br>
              <a:rPr lang="de-DE" sz="2600" dirty="0">
                <a:solidFill>
                  <a:schemeClr val="bg1"/>
                </a:solidFill>
                <a:latin typeface="Arial Black" pitchFamily="34" charset="0"/>
                <a:cs typeface="Arial" charset="0"/>
              </a:rPr>
            </a:br>
            <a:r>
              <a:rPr lang="de-DE" sz="2600" dirty="0">
                <a:solidFill>
                  <a:schemeClr val="bg1"/>
                </a:solidFill>
                <a:latin typeface="Arial Black" pitchFamily="34" charset="0"/>
                <a:cs typeface="Arial" charset="0"/>
              </a:rPr>
              <a:t>Vielen Dank!</a:t>
            </a:r>
          </a:p>
        </p:txBody>
      </p:sp>
      <p:grpSp>
        <p:nvGrpSpPr>
          <p:cNvPr id="14" name="Gruppieren 13"/>
          <p:cNvGrpSpPr/>
          <p:nvPr/>
        </p:nvGrpSpPr>
        <p:grpSpPr>
          <a:xfrm>
            <a:off x="500063" y="4786313"/>
            <a:ext cx="1571625" cy="1643062"/>
            <a:chOff x="500063" y="4786313"/>
            <a:chExt cx="1571625" cy="1643062"/>
          </a:xfrm>
          <a:effectLst>
            <a:outerShdw blurRad="50800" dist="50800" dir="5400000" algn="ctr" rotWithShape="0">
              <a:schemeClr val="tx1"/>
            </a:outerShdw>
          </a:effectLst>
        </p:grpSpPr>
        <p:sp>
          <p:nvSpPr>
            <p:cNvPr id="2059" name="Ellipse 10"/>
            <p:cNvSpPr>
              <a:spLocks noChangeArrowheads="1"/>
            </p:cNvSpPr>
            <p:nvPr/>
          </p:nvSpPr>
          <p:spPr bwMode="auto">
            <a:xfrm>
              <a:off x="500063" y="4786313"/>
              <a:ext cx="1571625" cy="1643062"/>
            </a:xfrm>
            <a:prstGeom prst="ellipse">
              <a:avLst/>
            </a:prstGeom>
            <a:solidFill>
              <a:schemeClr val="bg1"/>
            </a:solidFill>
            <a:ln w="174625" algn="ctr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pPr defTabSz="449263">
                <a:lnSpc>
                  <a:spcPct val="71000"/>
                </a:lnSpc>
                <a:buClr>
                  <a:srgbClr val="000000"/>
                </a:buClr>
                <a:buSzPct val="100000"/>
                <a:buFont typeface="Arial" charset="0"/>
                <a:buNone/>
              </a:pPr>
              <a:r>
                <a:rPr lang="de-DE" sz="1800">
                  <a:solidFill>
                    <a:schemeClr val="bg1"/>
                  </a:solidFill>
                  <a:cs typeface="Arial" charset="0"/>
                  <a:sym typeface="Webdings" pitchFamily="18" charset="2"/>
                </a:rPr>
                <a:t></a:t>
              </a:r>
              <a:endParaRPr lang="de-DE" sz="1800">
                <a:solidFill>
                  <a:schemeClr val="bg1"/>
                </a:solidFill>
                <a:cs typeface="Arial" charset="0"/>
              </a:endParaRPr>
            </a:p>
          </p:txBody>
        </p:sp>
        <p:sp>
          <p:nvSpPr>
            <p:cNvPr id="2060" name="Textfeld 11"/>
            <p:cNvSpPr txBox="1">
              <a:spLocks noChangeArrowheads="1"/>
            </p:cNvSpPr>
            <p:nvPr/>
          </p:nvSpPr>
          <p:spPr bwMode="auto">
            <a:xfrm>
              <a:off x="642938" y="5143500"/>
              <a:ext cx="1201832" cy="8976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449263">
                <a:lnSpc>
                  <a:spcPct val="71000"/>
                </a:lnSpc>
                <a:buClr>
                  <a:srgbClr val="000000"/>
                </a:buClr>
                <a:buSzPct val="100000"/>
                <a:buFont typeface="Arial" charset="0"/>
                <a:buNone/>
              </a:pPr>
              <a:r>
                <a:rPr lang="de-DE" sz="8800" dirty="0">
                  <a:cs typeface="Arial" charset="0"/>
                  <a:sym typeface="Webdings" pitchFamily="18" charset="2"/>
                </a:rPr>
                <a:t></a:t>
              </a:r>
              <a:endParaRPr lang="de-DE" sz="8800" dirty="0">
                <a:cs typeface="Arial" charset="0"/>
              </a:endParaRPr>
            </a:p>
          </p:txBody>
        </p:sp>
        <p:cxnSp>
          <p:nvCxnSpPr>
            <p:cNvPr id="2061" name="Gerade Verbindung 13"/>
            <p:cNvCxnSpPr>
              <a:cxnSpLocks noChangeShapeType="1"/>
              <a:stCxn id="2059" idx="1"/>
              <a:endCxn id="2059" idx="5"/>
            </p:cNvCxnSpPr>
            <p:nvPr/>
          </p:nvCxnSpPr>
          <p:spPr bwMode="auto">
            <a:xfrm rot="16200000" flipH="1">
              <a:off x="704965" y="5052191"/>
              <a:ext cx="1161820" cy="1111307"/>
            </a:xfrm>
            <a:prstGeom prst="line">
              <a:avLst/>
            </a:prstGeom>
            <a:noFill/>
            <a:ln w="139700" algn="ctr">
              <a:solidFill>
                <a:srgbClr val="FF0000"/>
              </a:solidFill>
              <a:round/>
              <a:headEnd/>
              <a:tailEnd/>
            </a:ln>
          </p:spPr>
        </p:cxnSp>
      </p:grpSp>
      <p:pic>
        <p:nvPicPr>
          <p:cNvPr id="15" name="Picture 7" descr="feglogo-weiss-transparent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33800" y="2667000"/>
            <a:ext cx="1676400" cy="1506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chemeClr val="tx1"/>
            </a:outerShdw>
          </a:effectLst>
        </p:spPr>
      </p:pic>
    </p:spTree>
  </p:cSld>
  <p:clrMapOvr>
    <a:masterClrMapping/>
  </p:clrMapOvr>
  <p:transition spd="med"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de-DE" smtClean="0"/>
              <a:t>Leerfolie</a:t>
            </a:r>
          </a:p>
        </p:txBody>
      </p:sp>
      <p:sp>
        <p:nvSpPr>
          <p:cNvPr id="3075" name="Line 3"/>
          <p:cNvSpPr>
            <a:spLocks noChangeShapeType="1"/>
          </p:cNvSpPr>
          <p:nvPr/>
        </p:nvSpPr>
        <p:spPr bwMode="auto">
          <a:xfrm>
            <a:off x="5638800" y="381000"/>
            <a:ext cx="3276600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de-DE"/>
          </a:p>
        </p:txBody>
      </p:sp>
      <p:pic>
        <p:nvPicPr>
          <p:cNvPr id="3076" name="Picture 4" descr="feglogo-blau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152400"/>
            <a:ext cx="685800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5" descr="feg-schriftzug-blau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66800" y="304800"/>
            <a:ext cx="4495800" cy="363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8" name="Picture 6" descr="texture0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9" name="Picture 7" descr="feglogo-weiss-transparent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733800" y="2667000"/>
            <a:ext cx="1676400" cy="1506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chemeClr val="tx1"/>
            </a:outerShdw>
          </a:effectLst>
        </p:spPr>
      </p:pic>
    </p:spTree>
  </p:cSld>
  <p:clrMapOvr>
    <a:masterClrMapping/>
  </p:clrMapOvr>
  <p:transition spd="med">
    <p:plus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0"/>
          <p:cNvSpPr>
            <a:spLocks noGrp="1" noChangeArrowheads="1"/>
          </p:cNvSpPr>
          <p:nvPr>
            <p:ph type="title" idx="4294967295"/>
          </p:nvPr>
        </p:nvSpPr>
        <p:spPr/>
        <p:txBody>
          <a:bodyPr lIns="0" tIns="0" rIns="0" bIns="0"/>
          <a:lstStyle/>
          <a:p>
            <a:pPr eaLnBrk="1" hangingPunct="1"/>
            <a:r>
              <a:rPr lang="de-DE" smtClean="0"/>
              <a:t>Willkommen</a:t>
            </a:r>
          </a:p>
        </p:txBody>
      </p:sp>
      <p:sp>
        <p:nvSpPr>
          <p:cNvPr id="2051" name="Text Box 1"/>
          <p:cNvSpPr txBox="1">
            <a:spLocks noChangeArrowheads="1"/>
          </p:cNvSpPr>
          <p:nvPr/>
        </p:nvSpPr>
        <p:spPr bwMode="auto">
          <a:xfrm>
            <a:off x="609600" y="212725"/>
            <a:ext cx="7772400" cy="719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>
            <a:spAutoFit/>
          </a:bodyPr>
          <a:lstStyle/>
          <a:p>
            <a:pPr algn="ctr" defTabSz="449263">
              <a:lnSpc>
                <a:spcPct val="81000"/>
              </a:lnSpc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4400">
                <a:solidFill>
                  <a:srgbClr val="000000"/>
                </a:solidFill>
                <a:cs typeface="Arial" charset="0"/>
              </a:rPr>
              <a:t>Willkommen</a:t>
            </a:r>
          </a:p>
        </p:txBody>
      </p:sp>
      <p:sp>
        <p:nvSpPr>
          <p:cNvPr id="2052" name="Rectangle 2"/>
          <p:cNvSpPr>
            <a:spLocks noChangeArrowheads="1"/>
          </p:cNvSpPr>
          <p:nvPr/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 defTabSz="449263">
              <a:lnSpc>
                <a:spcPct val="80000"/>
              </a:lnSpc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4400">
                <a:solidFill>
                  <a:srgbClr val="000000"/>
                </a:solidFill>
                <a:latin typeface="Times New Roman" pitchFamily="18" charset="0"/>
                <a:cs typeface="Arial" charset="0"/>
              </a:rPr>
              <a:t>Willkommen</a:t>
            </a:r>
          </a:p>
        </p:txBody>
      </p:sp>
      <p:pic>
        <p:nvPicPr>
          <p:cNvPr id="205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755650" y="857232"/>
            <a:ext cx="7772400" cy="55246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 algn="ctr" defTabSz="449263">
              <a:lnSpc>
                <a:spcPct val="93000"/>
              </a:lnSpc>
              <a:spcBef>
                <a:spcPts val="2000"/>
              </a:spcBef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3200" dirty="0" smtClean="0">
                <a:solidFill>
                  <a:srgbClr val="FFFFFF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  <a:latin typeface="Arial Black" pitchFamily="34" charset="0"/>
                <a:cs typeface="Arial" charset="0"/>
              </a:rPr>
              <a:t>AUF WIEDERSEHEN</a:t>
            </a:r>
            <a:endParaRPr lang="en-GB" sz="3200" dirty="0">
              <a:solidFill>
                <a:srgbClr val="FFFFFF"/>
              </a:solidFill>
              <a:effectLst>
                <a:outerShdw blurRad="50800" dist="50800" dir="5400000" algn="ctr" rotWithShape="0">
                  <a:schemeClr val="tx1"/>
                </a:outerShdw>
              </a:effectLst>
              <a:latin typeface="Arial Black" pitchFamily="34" charset="0"/>
              <a:cs typeface="Arial" charset="0"/>
            </a:endParaRPr>
          </a:p>
        </p:txBody>
      </p:sp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142844" y="1714488"/>
            <a:ext cx="9001156" cy="43800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ctr" defTabSz="449263">
              <a:lnSpc>
                <a:spcPct val="93000"/>
              </a:lnSpc>
              <a:spcBef>
                <a:spcPts val="2000"/>
              </a:spcBef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dirty="0" err="1" smtClean="0">
                <a:solidFill>
                  <a:srgbClr val="FFFFFF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  <a:latin typeface="Arial Black" pitchFamily="34" charset="0"/>
                <a:cs typeface="Arial" charset="0"/>
              </a:rPr>
              <a:t>Wir</a:t>
            </a:r>
            <a:r>
              <a:rPr lang="en-GB" dirty="0" smtClean="0">
                <a:solidFill>
                  <a:srgbClr val="FFFFFF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  <a:latin typeface="Arial Black" pitchFamily="34" charset="0"/>
                <a:cs typeface="Arial" charset="0"/>
              </a:rPr>
              <a:t> </a:t>
            </a:r>
            <a:r>
              <a:rPr lang="en-GB" dirty="0" err="1" smtClean="0">
                <a:solidFill>
                  <a:srgbClr val="FFFFFF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  <a:latin typeface="Arial Black" pitchFamily="34" charset="0"/>
                <a:cs typeface="Arial" charset="0"/>
              </a:rPr>
              <a:t>wünschen</a:t>
            </a:r>
            <a:r>
              <a:rPr lang="en-GB" dirty="0" smtClean="0">
                <a:solidFill>
                  <a:srgbClr val="FFFFFF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  <a:latin typeface="Arial Black" pitchFamily="34" charset="0"/>
                <a:cs typeface="Arial" charset="0"/>
              </a:rPr>
              <a:t> </a:t>
            </a:r>
            <a:r>
              <a:rPr lang="en-GB" dirty="0" err="1" smtClean="0">
                <a:solidFill>
                  <a:srgbClr val="FFFFFF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  <a:latin typeface="Arial Black" pitchFamily="34" charset="0"/>
                <a:cs typeface="Arial" charset="0"/>
              </a:rPr>
              <a:t>Ihnen</a:t>
            </a:r>
            <a:r>
              <a:rPr lang="en-GB" dirty="0" smtClean="0">
                <a:solidFill>
                  <a:srgbClr val="FFFFFF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  <a:latin typeface="Arial Black" pitchFamily="34" charset="0"/>
                <a:cs typeface="Arial" charset="0"/>
              </a:rPr>
              <a:t> </a:t>
            </a:r>
            <a:r>
              <a:rPr lang="en-GB" dirty="0" err="1" smtClean="0">
                <a:solidFill>
                  <a:srgbClr val="FFFFFF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  <a:latin typeface="Arial Black" pitchFamily="34" charset="0"/>
                <a:cs typeface="Arial" charset="0"/>
              </a:rPr>
              <a:t>einen</a:t>
            </a:r>
            <a:r>
              <a:rPr lang="en-GB" dirty="0" smtClean="0">
                <a:solidFill>
                  <a:srgbClr val="FFFFFF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  <a:latin typeface="Arial Black" pitchFamily="34" charset="0"/>
                <a:cs typeface="Arial" charset="0"/>
              </a:rPr>
              <a:t> </a:t>
            </a:r>
            <a:r>
              <a:rPr lang="en-GB" dirty="0" err="1" smtClean="0">
                <a:solidFill>
                  <a:srgbClr val="FFFFFF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  <a:latin typeface="Arial Black" pitchFamily="34" charset="0"/>
                <a:cs typeface="Arial" charset="0"/>
              </a:rPr>
              <a:t>angenehmen</a:t>
            </a:r>
            <a:r>
              <a:rPr lang="en-GB" dirty="0" smtClean="0">
                <a:solidFill>
                  <a:srgbClr val="FFFFFF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  <a:latin typeface="Arial Black" pitchFamily="34" charset="0"/>
                <a:cs typeface="Arial" charset="0"/>
              </a:rPr>
              <a:t> </a:t>
            </a:r>
            <a:r>
              <a:rPr lang="en-GB" dirty="0" err="1" smtClean="0">
                <a:solidFill>
                  <a:srgbClr val="FFFFFF"/>
                </a:solidFill>
                <a:effectLst>
                  <a:outerShdw blurRad="50800" dist="50800" dir="5400000" algn="ctr" rotWithShape="0">
                    <a:schemeClr val="tx1"/>
                  </a:outerShdw>
                </a:effectLst>
                <a:latin typeface="Arial Black" pitchFamily="34" charset="0"/>
                <a:cs typeface="Arial" charset="0"/>
              </a:rPr>
              <a:t>Heimweg</a:t>
            </a:r>
            <a:endParaRPr lang="en-GB" dirty="0">
              <a:solidFill>
                <a:srgbClr val="FFFFFF"/>
              </a:solidFill>
              <a:effectLst>
                <a:outerShdw blurRad="50800" dist="50800" dir="5400000" algn="ctr" rotWithShape="0">
                  <a:schemeClr val="tx1"/>
                </a:outerShdw>
              </a:effectLst>
              <a:latin typeface="Arial Black" pitchFamily="34" charset="0"/>
              <a:cs typeface="Arial" charset="0"/>
            </a:endParaRPr>
          </a:p>
        </p:txBody>
      </p:sp>
      <p:sp>
        <p:nvSpPr>
          <p:cNvPr id="2057" name="Text Box 14"/>
          <p:cNvSpPr txBox="1">
            <a:spLocks noChangeArrowheads="1"/>
          </p:cNvSpPr>
          <p:nvPr/>
        </p:nvSpPr>
        <p:spPr bwMode="auto">
          <a:xfrm>
            <a:off x="428596" y="4714884"/>
            <a:ext cx="8286779" cy="18651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chemeClr val="tx1"/>
            </a:outerShdw>
          </a:effectLst>
        </p:spPr>
        <p:txBody>
          <a:bodyPr wrap="square">
            <a:spAutoFit/>
          </a:bodyPr>
          <a:lstStyle/>
          <a:p>
            <a:pPr algn="ctr" defTabSz="449263">
              <a:lnSpc>
                <a:spcPct val="120000"/>
              </a:lnSpc>
              <a:spcBef>
                <a:spcPct val="50000"/>
              </a:spcBef>
              <a:buClr>
                <a:srgbClr val="000000"/>
              </a:buClr>
              <a:buSzPct val="100000"/>
              <a:buFont typeface="Arial" charset="0"/>
              <a:buNone/>
            </a:pPr>
            <a:r>
              <a:rPr lang="de-DE" sz="3200" b="1" dirty="0" smtClean="0">
                <a:solidFill>
                  <a:schemeClr val="bg1"/>
                </a:solidFill>
                <a:latin typeface="Bradley Hand ITC" pitchFamily="66" charset="0"/>
                <a:cs typeface="Arial" charset="0"/>
              </a:rPr>
              <a:t>Informationen rund um die Gemeinde finden Sie am Ausgang oder im Internet unter</a:t>
            </a:r>
            <a:br>
              <a:rPr lang="de-DE" sz="3200" b="1" dirty="0" smtClean="0">
                <a:solidFill>
                  <a:schemeClr val="bg1"/>
                </a:solidFill>
                <a:latin typeface="Bradley Hand ITC" pitchFamily="66" charset="0"/>
                <a:cs typeface="Arial" charset="0"/>
              </a:rPr>
            </a:br>
            <a:r>
              <a:rPr lang="de-DE" sz="3200" b="1" dirty="0" smtClean="0">
                <a:solidFill>
                  <a:schemeClr val="bg1"/>
                </a:solidFill>
                <a:latin typeface="Bradley Hand ITC" pitchFamily="66" charset="0"/>
                <a:cs typeface="Arial" charset="0"/>
              </a:rPr>
              <a:t>barmen.feg.de</a:t>
            </a:r>
          </a:p>
        </p:txBody>
      </p:sp>
      <p:pic>
        <p:nvPicPr>
          <p:cNvPr id="15" name="Picture 7" descr="feglogo-weiss-transparent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33800" y="2667000"/>
            <a:ext cx="1676400" cy="1506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chemeClr val="tx1"/>
            </a:outerShdw>
          </a:effectLst>
        </p:spPr>
      </p:pic>
    </p:spTree>
  </p:cSld>
  <p:clrMapOvr>
    <a:masterClrMapping/>
  </p:clrMapOvr>
  <p:transition spd="med"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46</Words>
  <Application>Microsoft Office PowerPoint</Application>
  <PresentationFormat>Bildschirmpräsentation (4:3)</PresentationFormat>
  <Paragraphs>20</Paragraphs>
  <Slides>3</Slides>
  <Notes>3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4" baseType="lpstr">
      <vt:lpstr>Standarddesign</vt:lpstr>
      <vt:lpstr>Willkommen</vt:lpstr>
      <vt:lpstr>Leerfolie</vt:lpstr>
      <vt:lpstr>Willkommen</vt:lpstr>
    </vt:vector>
  </TitlesOfParts>
  <Company>Papa &amp; Co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Helmut  Hepperle</dc:creator>
  <cp:lastModifiedBy>FeG Wuppertal-Barmen</cp:lastModifiedBy>
  <cp:revision>104</cp:revision>
  <dcterms:created xsi:type="dcterms:W3CDTF">2008-04-03T17:02:08Z</dcterms:created>
  <dcterms:modified xsi:type="dcterms:W3CDTF">2010-05-30T15:46:00Z</dcterms:modified>
</cp:coreProperties>
</file>