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66" r:id="rId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33CC33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7161" autoAdjust="0"/>
    <p:restoredTop sz="94679" autoAdjust="0"/>
  </p:normalViewPr>
  <p:slideViewPr>
    <p:cSldViewPr>
      <p:cViewPr varScale="1">
        <p:scale>
          <a:sx n="84" d="100"/>
          <a:sy n="84" d="100"/>
        </p:scale>
        <p:origin x="-55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CA03763-23A8-4C78-AD63-CD2B7BF30F6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66B456-EEAE-4DB7-99EA-0AC78611CCE1}" type="slidenum">
              <a:rPr lang="de-DE" smtClean="0">
                <a:cs typeface="Arial" charset="0"/>
              </a:rPr>
              <a:pPr/>
              <a:t>1</a:t>
            </a:fld>
            <a:endParaRPr lang="de-DE" smtClean="0">
              <a:cs typeface="Arial" charset="0"/>
            </a:endParaRPr>
          </a:p>
        </p:txBody>
      </p:sp>
      <p:sp>
        <p:nvSpPr>
          <p:cNvPr id="15363" name="Rectangle 11"/>
          <p:cNvSpPr txBox="1">
            <a:spLocks noGrp="1" noChangeArrowheads="1"/>
          </p:cNvSpPr>
          <p:nvPr/>
        </p:nvSpPr>
        <p:spPr bwMode="auto">
          <a:xfrm>
            <a:off x="3884613" y="8685213"/>
            <a:ext cx="2963862" cy="449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 defTabSz="449263">
              <a:lnSpc>
                <a:spcPct val="81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69447DBD-07F7-4B44-9167-48A27C41B1F8}" type="slidenum">
              <a:rPr lang="en-GB" sz="1200">
                <a:solidFill>
                  <a:srgbClr val="000000"/>
                </a:solidFill>
              </a:rPr>
              <a:pPr algn="r" defTabSz="449263">
                <a:lnSpc>
                  <a:spcPct val="81000"/>
                </a:lnSpc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15364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de-DE" sz="1800">
              <a:solidFill>
                <a:schemeClr val="bg1"/>
              </a:solidFill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0050" cy="4114800"/>
          </a:xfrm>
          <a:noFill/>
          <a:ln/>
        </p:spPr>
        <p:txBody>
          <a:bodyPr wrap="none" lIns="0" tIns="0" rIns="0" bIns="0" anchor="ctr"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F756C-2B55-43E1-9BA5-918E6542231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  <p:transition spd="med">
    <p:plu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27C1E-6F3E-461C-A3AA-69DE60FBEAE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  <p:transition spd="med">
    <p:plu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2D14B-F2E7-4C6A-BAC5-C8EA53C5E6EA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  <p:transition spd="med">
    <p:plu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7B4F2-7E46-4C6A-94B0-AD3474EA69E3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  <p:transition spd="med">
    <p:plu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C6546-FEE3-44DD-BDD9-396721088FB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  <p:transition spd="med">
    <p:plu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4101D-F970-4BF4-81E9-5BB2C961388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  <p:transition spd="med">
    <p:plu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634BD-FB2D-4056-863E-3F67E8F0736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  <p:transition spd="med">
    <p:plu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8BBD1-2577-4E49-B499-CB1ED313E4F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  <p:transition spd="med">
    <p:plu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C6805-8875-447F-869D-B2E0521C4A9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  <p:transition spd="med">
    <p:plu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2A2E0-0C44-47F7-8F26-CA6C9B19256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  <p:transition spd="med">
    <p:plu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517B8A-3C13-4CD2-AC40-86773CC5585A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  <p:transition spd="med">
    <p:plu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2BFC1D20-7876-4EC9-BBA5-66972A197C83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 spd="med">
    <p:plus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0"/>
          <p:cNvSpPr>
            <a:spLocks noGrp="1" noChangeArrowheads="1"/>
          </p:cNvSpPr>
          <p:nvPr>
            <p:ph type="title" idx="4294967295"/>
          </p:nvPr>
        </p:nvSpPr>
        <p:spPr/>
        <p:txBody>
          <a:bodyPr lIns="0" tIns="0" rIns="0" bIns="0"/>
          <a:lstStyle/>
          <a:p>
            <a:pPr eaLnBrk="1" hangingPunct="1"/>
            <a:r>
              <a:rPr lang="de-DE" smtClean="0"/>
              <a:t>Willkommen</a:t>
            </a:r>
          </a:p>
        </p:txBody>
      </p:sp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609600" y="212725"/>
            <a:ext cx="77724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ctr" defTabSz="449263">
              <a:lnSpc>
                <a:spcPct val="81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400">
                <a:solidFill>
                  <a:srgbClr val="000000"/>
                </a:solidFill>
              </a:rPr>
              <a:t>Willkommen</a:t>
            </a:r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 defTabSz="449263">
              <a:lnSpc>
                <a:spcPct val="80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400">
                <a:solidFill>
                  <a:srgbClr val="000000"/>
                </a:solidFill>
                <a:latin typeface="Times New Roman" pitchFamily="18" charset="0"/>
              </a:rPr>
              <a:t>Willkommen</a:t>
            </a:r>
          </a:p>
        </p:txBody>
      </p:sp>
      <p:pic>
        <p:nvPicPr>
          <p:cNvPr id="1434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755650" y="1844675"/>
            <a:ext cx="7772400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defTabSz="449263">
              <a:lnSpc>
                <a:spcPct val="93000"/>
              </a:lnSpc>
              <a:spcBef>
                <a:spcPts val="20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3200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 Black" pitchFamily="34" charset="0"/>
              </a:rPr>
              <a:t>HERZLICH WILLKOMMEN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755650" y="4538663"/>
            <a:ext cx="7772400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defTabSz="449263">
              <a:lnSpc>
                <a:spcPct val="93000"/>
              </a:lnSpc>
              <a:spcBef>
                <a:spcPts val="20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3200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 Black" pitchFamily="34" charset="0"/>
              </a:rPr>
              <a:t>ZUM GOTTESDIENST</a:t>
            </a:r>
          </a:p>
        </p:txBody>
      </p:sp>
      <p:pic>
        <p:nvPicPr>
          <p:cNvPr id="15" name="Picture 7" descr="feglogo-weiss-transparen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08400" y="2636838"/>
            <a:ext cx="1676400" cy="150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539750" y="5734050"/>
            <a:ext cx="7920038" cy="863600"/>
          </a:xfrm>
          <a:prstGeom prst="rect">
            <a:avLst/>
          </a:prstGeom>
          <a:solidFill>
            <a:schemeClr val="bg1">
              <a:alpha val="24001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14349" name="Picture 13" descr="nohandy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51500" y="5805488"/>
            <a:ext cx="690563" cy="698500"/>
          </a:xfrm>
          <a:prstGeom prst="rect">
            <a:avLst/>
          </a:prstGeom>
          <a:noFill/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684213" y="6040438"/>
            <a:ext cx="77771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49263">
              <a:lnSpc>
                <a:spcPct val="71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Arial" charset="0"/>
              <a:buNone/>
              <a:defRPr/>
            </a:pPr>
            <a:r>
              <a:rPr lang="de-DE" sz="2000">
                <a:solidFill>
                  <a:schemeClr val="bg1"/>
                </a:solidFill>
                <a:latin typeface="Arial Black" pitchFamily="34" charset="0"/>
              </a:rPr>
              <a:t>Bitte schalten Sie Ihr Handy aus!              Vielen Dank!</a:t>
            </a:r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Entwurfsvorlage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Arial Black</vt:lpstr>
      <vt:lpstr>Standarddesign</vt:lpstr>
      <vt:lpstr>Willkommen</vt:lpstr>
    </vt:vector>
  </TitlesOfParts>
  <Company>Papa &amp; 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Helmut  Hepperle</dc:creator>
  <cp:lastModifiedBy>Blomberg</cp:lastModifiedBy>
  <cp:revision>106</cp:revision>
  <dcterms:created xsi:type="dcterms:W3CDTF">2008-04-03T17:02:08Z</dcterms:created>
  <dcterms:modified xsi:type="dcterms:W3CDTF">2010-05-30T16:47:52Z</dcterms:modified>
</cp:coreProperties>
</file>