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Kehrt gemacht und weggerannt,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ausgerückt und durchgebrannt.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eigne Faust in fremdes Land,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Schicksal in die eigne Hand.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Durchgesetzt und quer gedacht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gut geplant und gut gemacht,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Gedanken auf den Punkt gebracht,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doch kein Schritt nach vorn gemacht.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zurück in seine Nähe.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zu ihm kommt, den weist er nicht zurück. </a:t>
            </a:r>
          </a:p>
        </p:txBody>
      </p:sp>
    </p:spTree>
    <p:extLst>
      <p:ext uri="{BB962C8B-B14F-4D97-AF65-F5344CB8AC3E}">
        <p14:creationId xmlns:p14="http://schemas.microsoft.com/office/powerpoint/2010/main" val="135426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Wort in Menschenohr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ruft kein Staunen mehr hervor.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Welt dringt ein durch Tür und Tor,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doch Gottes Wort bleibt außen vor.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Beten wird zum Feigenblatt,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fromme Worte klingen platt.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Gewohnheit macht das Herz nicht satt.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außen glänzt ist innen matt.</a:t>
            </a:r>
          </a:p>
        </p:txBody>
      </p:sp>
    </p:spTree>
    <p:extLst>
      <p:ext uri="{BB962C8B-B14F-4D97-AF65-F5344CB8AC3E}">
        <p14:creationId xmlns:p14="http://schemas.microsoft.com/office/powerpoint/2010/main" val="1179981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zurück in seine Nähe.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zu ihm kommt, den weist er nicht zurück. </a:t>
            </a:r>
          </a:p>
        </p:txBody>
      </p:sp>
    </p:spTree>
    <p:extLst>
      <p:ext uri="{BB962C8B-B14F-4D97-AF65-F5344CB8AC3E}">
        <p14:creationId xmlns:p14="http://schemas.microsoft.com/office/powerpoint/2010/main" val="3294796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Lächeln mit getrübtem Blick,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Schuld und Sorge im Genick.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Suche nach dem großen Glück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ließ nur ein leeres Herz zurück.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ist all der Tatendrang,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wo der große Überschwang?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Stimme, die so mutig klang,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singt nur noch ihren Abgesang.</a:t>
            </a:r>
          </a:p>
        </p:txBody>
      </p:sp>
    </p:spTree>
    <p:extLst>
      <p:ext uri="{BB962C8B-B14F-4D97-AF65-F5344CB8AC3E}">
        <p14:creationId xmlns:p14="http://schemas.microsoft.com/office/powerpoint/2010/main" val="318003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Zurück, zurück zu Gott dem Herrn,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41205" y="1043731"/>
            <a:ext cx="994025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zurück in seine Nähe.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zu ihm kommt, den weist er nicht …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zurück in seine Nähe.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Zurück, zurück zu Gott dem Herrn.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zu ihm kommt, den weist er nicht zurück.</a:t>
            </a:r>
          </a:p>
        </p:txBody>
      </p:sp>
    </p:spTree>
    <p:extLst>
      <p:ext uri="{BB962C8B-B14F-4D97-AF65-F5344CB8AC3E}">
        <p14:creationId xmlns:p14="http://schemas.microsoft.com/office/powerpoint/2010/main" val="2187568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Breitbild</PresentationFormat>
  <Paragraphs>29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21</cp:revision>
  <dcterms:created xsi:type="dcterms:W3CDTF">2021-02-13T13:45:06Z</dcterms:created>
  <dcterms:modified xsi:type="dcterms:W3CDTF">2021-08-05T19:06:00Z</dcterms:modified>
</cp:coreProperties>
</file>