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64" r:id="rId4"/>
    <p:sldId id="268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4CE26-96B6-4295-B4A4-63425791742F}" type="datetimeFigureOut">
              <a:rPr lang="de-DE" smtClean="0"/>
              <a:t>27.12.2025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7B9EF-DC76-483B-94C1-5A7ED8397C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065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7B9EF-DC76-483B-94C1-5A7ED8397CB2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598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7B9EF-DC76-483B-94C1-5A7ED8397CB2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0575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7B9EF-DC76-483B-94C1-5A7ED8397CB2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33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Irischer Segen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„Ninive“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 &amp;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080000" y="1080000"/>
            <a:ext cx="108000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Mögen sich die Wege vor deinen Füßen ebnen,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du niemals stolperst und niemals hängenbleibst.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Möge dir der Wind stets in den Rücken blasen,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du leichter gehst und niemals stehenbleibst.</a:t>
            </a:r>
          </a:p>
          <a:p>
            <a:pPr>
              <a:spcAft>
                <a:spcPts val="600"/>
              </a:spcAft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Bis wir uns wiedersehn, bis wir uns wiedersehn,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möge Gott, der Herr, seine schützende Hand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über dich halten, über dich halten jeden Tag, jeden Tag.</a:t>
            </a:r>
          </a:p>
        </p:txBody>
      </p:sp>
    </p:spTree>
    <p:extLst>
      <p:ext uri="{BB962C8B-B14F-4D97-AF65-F5344CB8AC3E}">
        <p14:creationId xmlns:p14="http://schemas.microsoft.com/office/powerpoint/2010/main" val="262916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A7658-C200-EC35-D972-6C6B54529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742520B1-D5DB-B812-B796-3DB297DB1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 &amp;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7CB2D67-B86E-B679-BFE3-5D88C18766F1}"/>
              </a:ext>
            </a:extLst>
          </p:cNvPr>
          <p:cNvSpPr/>
          <p:nvPr/>
        </p:nvSpPr>
        <p:spPr>
          <a:xfrm>
            <a:off x="1080000" y="1080000"/>
            <a:ext cx="108000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Möge warm die Sonne stets in das Herz dir scheinen,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du niemals frierst, auch nicht in kalter Zeit.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Möge sanfter Regen auf deinen Garten fallen,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damit die Pflanzen wachsen und alles gut gedeiht.</a:t>
            </a:r>
          </a:p>
          <a:p>
            <a:pPr>
              <a:spcAft>
                <a:spcPts val="600"/>
              </a:spcAft>
            </a:pP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Bis wir uns wiedersehn, bis wir uns wiedersehn,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möge Gott, der Herr, seine schützende Hand</a:t>
            </a:r>
          </a:p>
          <a:p>
            <a:pPr>
              <a:spcAft>
                <a:spcPts val="600"/>
              </a:spcAft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über dich halten, über dich halten jeden Tag, jeden Tag.</a:t>
            </a:r>
          </a:p>
        </p:txBody>
      </p:sp>
    </p:spTree>
    <p:extLst>
      <p:ext uri="{BB962C8B-B14F-4D97-AF65-F5344CB8AC3E}">
        <p14:creationId xmlns:p14="http://schemas.microsoft.com/office/powerpoint/2010/main" val="389241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Breitbild</PresentationFormat>
  <Paragraphs>27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32</cp:revision>
  <dcterms:created xsi:type="dcterms:W3CDTF">2021-02-13T13:45:06Z</dcterms:created>
  <dcterms:modified xsi:type="dcterms:W3CDTF">2025-12-27T11:58:59Z</dcterms:modified>
</cp:coreProperties>
</file>