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64" r:id="rId4"/>
    <p:sldId id="265" r:id="rId5"/>
    <p:sldId id="266" r:id="rId6"/>
    <p:sldId id="267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E81BC-8285-409A-BC4F-8C16D2BCE3DF}" type="datetimeFigureOut">
              <a:rPr lang="de-DE" smtClean="0"/>
              <a:t>13.05.2021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A987F7-9EDA-40AE-89E8-DF8DD85FC1D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5482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A987F7-9EDA-40AE-89E8-DF8DD85FC1DB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2022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A987F7-9EDA-40AE-89E8-DF8DD85FC1DB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3548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Am Ende eines Auswegs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„Singt das Lied der Lieder 3“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115486" y="1043731"/>
            <a:ext cx="1060522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 Lied ist auf den Lippen fast erstorben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Müdigkeit lähmt bleiern jeden Schritt.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Schmerzen haben längst den Tag verdorben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brachten einen Hauch Verzweiflung mit.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Blicke an der Sorgenwand sich brechen,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wenn Hoffnung sich nicht mal erahnen lässt,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frohe Tage scheinbar nun sich rächen,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dann steht doch nach wie vor das Eine fest:</a:t>
            </a:r>
          </a:p>
        </p:txBody>
      </p:sp>
    </p:spTree>
    <p:extLst>
      <p:ext uri="{BB962C8B-B14F-4D97-AF65-F5344CB8AC3E}">
        <p14:creationId xmlns:p14="http://schemas.microsoft.com/office/powerpoint/2010/main" val="2629166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291501" y="1782395"/>
            <a:ext cx="106052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Am Ende eines Auswegs da ist Gott immer da.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Wo die Hoffnung endlos fern scheint,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ist doch Gott unendlich nah,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um den Müden zu beflügeln,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sein Blick ins Weite geht,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er sehn kann, dass sein Leben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fest in Gottes Händen steht.</a:t>
            </a:r>
          </a:p>
        </p:txBody>
      </p:sp>
    </p:spTree>
    <p:extLst>
      <p:ext uri="{BB962C8B-B14F-4D97-AF65-F5344CB8AC3E}">
        <p14:creationId xmlns:p14="http://schemas.microsoft.com/office/powerpoint/2010/main" val="4168630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115486" y="1043731"/>
            <a:ext cx="1060522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Erfahrung guter Stunden will verblassen.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Geschenke, die Gott machte, sind verstaubt.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Seele weint, will sich nicht helfen lassen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fühlt sich ihrer Lebenskraft beraubt.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Antworten von gestern nicht mehr zählen,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wenn Sicherheiten wie im Sturm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verweh´n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wenn gutgemeinte Sätze nur noch quälen,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dann bleibt doch Eines nach wie vor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besteh´n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492968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291501" y="1782395"/>
            <a:ext cx="106052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Am Ende eines Auswegs da ist Gott immer da.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Wo die Hoffnung endlos fern scheint,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ist doch Gott unendlich nah,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um den Müden zu beflügeln,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sein Blick ins Weite geht,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er sehn kann, dass sein Leben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fest in Gottes Händen steht.</a:t>
            </a:r>
          </a:p>
        </p:txBody>
      </p:sp>
    </p:spTree>
    <p:extLst>
      <p:ext uri="{BB962C8B-B14F-4D97-AF65-F5344CB8AC3E}">
        <p14:creationId xmlns:p14="http://schemas.microsoft.com/office/powerpoint/2010/main" val="2860379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289</Words>
  <Application>Microsoft Office PowerPoint</Application>
  <PresentationFormat>Breitbild</PresentationFormat>
  <Paragraphs>21</Paragraphs>
  <Slides>7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36</cp:revision>
  <dcterms:created xsi:type="dcterms:W3CDTF">2021-02-13T13:45:06Z</dcterms:created>
  <dcterms:modified xsi:type="dcterms:W3CDTF">2021-05-13T09:25:50Z</dcterms:modified>
</cp:coreProperties>
</file>