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Schuldlos schuldig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„Singt von Jesus“, Band 3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204,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204,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Es war noch nie so dunkel, nie so kalt,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ein Kreuz auf einem Hügel,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starres Schweigen, Hohn und Spott.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Liebe stirbt an Gleichmut und Gewalt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flüstert leise Worte: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Warum bist du fort, mein Gott?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204,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Schuldlos schuldig und verraten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hängst du zwischen Gott und Welt.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Bist in unsern Krieg geraten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machst Frieden,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machst Frieden, der ewig hält. </a:t>
            </a:r>
          </a:p>
        </p:txBody>
      </p:sp>
    </p:spTree>
    <p:extLst>
      <p:ext uri="{BB962C8B-B14F-4D97-AF65-F5344CB8AC3E}">
        <p14:creationId xmlns:p14="http://schemas.microsoft.com/office/powerpoint/2010/main" val="2688895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204,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stirbst an satter Überheblichkeit,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 tausend schalen Träumen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einer selbstgerechten Welt.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stirbst an stolzer Gottvergessenheit,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 selbsterdachten Zielen,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falschen Wegen, ungezählt.</a:t>
            </a:r>
          </a:p>
        </p:txBody>
      </p:sp>
    </p:spTree>
    <p:extLst>
      <p:ext uri="{BB962C8B-B14F-4D97-AF65-F5344CB8AC3E}">
        <p14:creationId xmlns:p14="http://schemas.microsoft.com/office/powerpoint/2010/main" val="2702990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204,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Schuldlos schuldig und verraten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hängst du zwischen Gott und Welt.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Bist in unsern Krieg geraten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machst Frieden,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machst Frieden, der ewig hält. </a:t>
            </a:r>
          </a:p>
        </p:txBody>
      </p:sp>
    </p:spTree>
    <p:extLst>
      <p:ext uri="{BB962C8B-B14F-4D97-AF65-F5344CB8AC3E}">
        <p14:creationId xmlns:p14="http://schemas.microsoft.com/office/powerpoint/2010/main" val="1324338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204,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Es war noch nie so dunkel, nie so kalt.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Doch so bricht Gottes Gnade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heiß in unsre kühle Welt.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Liebe besiegt gewaltig die Gewalt.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feiern die Versöhnung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zwischen Gott und seiner Welt. </a:t>
            </a:r>
          </a:p>
        </p:txBody>
      </p:sp>
    </p:spTree>
    <p:extLst>
      <p:ext uri="{BB962C8B-B14F-4D97-AF65-F5344CB8AC3E}">
        <p14:creationId xmlns:p14="http://schemas.microsoft.com/office/powerpoint/2010/main" val="2607307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Singt von Jesus 3, Lied 204,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Schuldlos schuldig und verraten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hängst du zwischen Gott und Welt.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Bist in unsern Krieg geraten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machst Frieden,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machst Frieden, der ewig hält. </a:t>
            </a:r>
          </a:p>
        </p:txBody>
      </p:sp>
    </p:spTree>
    <p:extLst>
      <p:ext uri="{BB962C8B-B14F-4D97-AF65-F5344CB8AC3E}">
        <p14:creationId xmlns:p14="http://schemas.microsoft.com/office/powerpoint/2010/main" val="219649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Breitbild</PresentationFormat>
  <Paragraphs>44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2023-04-04T16:24:18Z</dcterms:modified>
</cp:coreProperties>
</file>