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Eingeladen zum Fest des Glaubens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Liederbuch: „Kommt atmet auf“</a:t>
            </a:r>
          </a:p>
          <a:p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Lied Nr. 63, Strophen 1 bis 3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577422D-98F5-6F27-047C-B0D944A98BC0}"/>
              </a:ext>
            </a:extLst>
          </p:cNvPr>
          <p:cNvSpPr/>
          <p:nvPr/>
        </p:nvSpPr>
        <p:spPr>
          <a:xfrm>
            <a:off x="2683296" y="43534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 atmet auf, Lied Nr. 63, 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57294"/>
            <a:ext cx="9608997" cy="4966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Aus den Dörfern und den Städten,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von ganz nah und auch von fern,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mal gespannt, mal eher skeptisch,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manche zögernd, viele gern,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folgten sie den Spuren Jesu,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folgten sie dem, der sie rief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sie wurden selbst zu Boten;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der Ruf wie Feuer lief: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Eingeladen zum Fest des Glaubens,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eingeladen zum Fest des Glaubens.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 atmet auf, Lied Nr. 63, 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57294"/>
            <a:ext cx="9608997" cy="4966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so kamen sie in Scharen,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brachten ihre Kinder mit,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ihre Kranken, auch die Alten,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selbst die Lahmen hielten Schritt.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Von der Straße, aus der Gosse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kamen Menschen ohne Zahl,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sie hungerten nach Liebe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nach Gottes Freudenmahl.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Eingeladen zum Fest des Glaubens,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eingeladen zum Fest des Glaubens.</a:t>
            </a:r>
          </a:p>
        </p:txBody>
      </p:sp>
    </p:spTree>
    <p:extLst>
      <p:ext uri="{BB962C8B-B14F-4D97-AF65-F5344CB8AC3E}">
        <p14:creationId xmlns:p14="http://schemas.microsoft.com/office/powerpoint/2010/main" val="1117319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 atmet auf, Lied Nr. 63, Strophe 3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57294"/>
            <a:ext cx="9608997" cy="4966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dort lernten sie zu teilen,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Brot und Wein und Geld und Zeit;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dort lernten sie zu heilen,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Kranke, Wunden, Schmerz und Leid.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dort lernten sie zu beten,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dein Wille, Gott, geschehe,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sie lernten so zu leben,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das Leben nicht vergehe.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Eingeladen zum Fest des Glaubens,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eingeladen zum Fest des Glaubens.</a:t>
            </a:r>
          </a:p>
        </p:txBody>
      </p:sp>
    </p:spTree>
    <p:extLst>
      <p:ext uri="{BB962C8B-B14F-4D97-AF65-F5344CB8AC3E}">
        <p14:creationId xmlns:p14="http://schemas.microsoft.com/office/powerpoint/2010/main" val="3472390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Breitbild</PresentationFormat>
  <Paragraphs>14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2023-02-10T16:38:02Z</dcterms:modified>
</cp:coreProperties>
</file>