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Zünde an dein Feuer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„Ich will dir danken“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446,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446,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Zünde an dein Feuer, Herr, im Herzen mir,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hell </a:t>
            </a:r>
            <a:r>
              <a:rPr lang="de-DE" altLang="de-DE" sz="3200" dirty="0" err="1">
                <a:latin typeface="Arial" panose="020B0604020202020204" pitchFamily="34" charset="0"/>
              </a:rPr>
              <a:t>mög</a:t>
            </a:r>
            <a:r>
              <a:rPr lang="de-DE" altLang="de-DE" sz="3200" dirty="0">
                <a:latin typeface="Arial" panose="020B0604020202020204" pitchFamily="34" charset="0"/>
              </a:rPr>
              <a:t>´ es brennen, lieber Heiland, dir.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Was ich bin und habe, soll dein Eigen sein.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In deine Hände schließe fest mich ein.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446,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Quelle des Lebens und der Freude Quell,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Du machst das Dunkel meiner Seele hell.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hörst mein Beten, hilfst aus aller Not.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Jesus, mein Heiland, mein Herr und Gott.</a:t>
            </a:r>
          </a:p>
        </p:txBody>
      </p:sp>
    </p:spTree>
    <p:extLst>
      <p:ext uri="{BB962C8B-B14F-4D97-AF65-F5344CB8AC3E}">
        <p14:creationId xmlns:p14="http://schemas.microsoft.com/office/powerpoint/2010/main" val="58238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446,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Wollest mich bewahren, wenn der Satan droht,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du bist der Retter, Herr, von </a:t>
            </a:r>
            <a:r>
              <a:rPr lang="de-DE" altLang="de-DE" sz="3200" dirty="0" err="1">
                <a:latin typeface="Arial" panose="020B0604020202020204" pitchFamily="34" charset="0"/>
              </a:rPr>
              <a:t>Sünd</a:t>
            </a:r>
            <a:r>
              <a:rPr lang="de-DE" altLang="de-DE" sz="3200" dirty="0">
                <a:latin typeface="Arial" panose="020B0604020202020204" pitchFamily="34" charset="0"/>
              </a:rPr>
              <a:t> und Tod.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In der Weltnacht Dunkel leuchte mir als Stern,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Herr, bleibe bei mir, sei mir niemals fern.</a:t>
            </a:r>
          </a:p>
        </p:txBody>
      </p:sp>
    </p:spTree>
    <p:extLst>
      <p:ext uri="{BB962C8B-B14F-4D97-AF65-F5344CB8AC3E}">
        <p14:creationId xmlns:p14="http://schemas.microsoft.com/office/powerpoint/2010/main" val="852540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446,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Quelle des Lebens und der Freude Quell,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Du machst das Dunkel meiner Seele hell.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hörst mein Beten, hilfst aus aller Not.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Jesus, mein Heiland, mein Herr und Gott.</a:t>
            </a:r>
          </a:p>
        </p:txBody>
      </p:sp>
    </p:spTree>
    <p:extLst>
      <p:ext uri="{BB962C8B-B14F-4D97-AF65-F5344CB8AC3E}">
        <p14:creationId xmlns:p14="http://schemas.microsoft.com/office/powerpoint/2010/main" val="332523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446,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1027218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Bald wird uns leuchten Gottes </a:t>
            </a:r>
            <a:r>
              <a:rPr lang="de-DE" altLang="de-DE" sz="3200" dirty="0" err="1">
                <a:latin typeface="Arial" panose="020B0604020202020204" pitchFamily="34" charset="0"/>
              </a:rPr>
              <a:t>ewges</a:t>
            </a:r>
            <a:r>
              <a:rPr lang="de-DE" altLang="de-DE" sz="3200" dirty="0">
                <a:latin typeface="Arial" panose="020B0604020202020204" pitchFamily="34" charset="0"/>
              </a:rPr>
              <a:t> Licht,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freue dich, Seele, und verzage nicht!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Lass die Klagen schweigen, wenn das Lied erschallt,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fröhlichen Glaubens: Unser Herr kommt bald!</a:t>
            </a:r>
          </a:p>
        </p:txBody>
      </p:sp>
    </p:spTree>
    <p:extLst>
      <p:ext uri="{BB962C8B-B14F-4D97-AF65-F5344CB8AC3E}">
        <p14:creationId xmlns:p14="http://schemas.microsoft.com/office/powerpoint/2010/main" val="2761443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446,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Quelle des Lebens und der Freude Quell,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Du machst das Dunkel meiner Seele hell.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hörst mein Beten, hilfst aus aller Not.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Jesus, mein Heiland, mein Herr und Gott.</a:t>
            </a:r>
          </a:p>
        </p:txBody>
      </p:sp>
    </p:spTree>
    <p:extLst>
      <p:ext uri="{BB962C8B-B14F-4D97-AF65-F5344CB8AC3E}">
        <p14:creationId xmlns:p14="http://schemas.microsoft.com/office/powerpoint/2010/main" val="1189815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Office PowerPoint</Application>
  <PresentationFormat>Breitbild</PresentationFormat>
  <Paragraphs>35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2022-11-18T11:36:17Z</dcterms:modified>
</cp:coreProperties>
</file>