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wir sind zu dir gekommen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„Ich will dir danken“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206,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wir sind zu dir gekommen,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um in deinem Dienst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So, wie du uns angenommen,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unsern Nächsten sehn.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F7B07-CE56-CC2B-168F-7623BF226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CC594032-C4BE-9149-0558-BF0D77E6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Strophe 1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EC82D6B-B62A-4780-C61B-CCFAD6BE167B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bist das Licht der Welt.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Du hast die Nacht erhellt.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Mitten in all dem Leid,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hast du uns befreit.</a:t>
            </a:r>
          </a:p>
        </p:txBody>
      </p:sp>
    </p:spTree>
    <p:extLst>
      <p:ext uri="{BB962C8B-B14F-4D97-AF65-F5344CB8AC3E}">
        <p14:creationId xmlns:p14="http://schemas.microsoft.com/office/powerpoint/2010/main" val="1662934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F2D89-E008-BA66-E690-50437704C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CDF2130-62EC-E94D-F952-CE6076FA3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F8A19FC-999F-8B1D-1279-309BEA456E9D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wir sind zu dir gekommen,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um in deinem Dienst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So, wie du uns angenommen,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unsern Nächsten sehn.</a:t>
            </a:r>
          </a:p>
        </p:txBody>
      </p:sp>
    </p:spTree>
    <p:extLst>
      <p:ext uri="{BB962C8B-B14F-4D97-AF65-F5344CB8AC3E}">
        <p14:creationId xmlns:p14="http://schemas.microsoft.com/office/powerpoint/2010/main" val="2020554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289F8-DC86-E53E-B99C-75D18900B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56B28C4-E0F2-4768-FB92-4A4D62863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B571E2D-2BA8-A299-3C63-ACFF9A5E3EFA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das „A” und „O”.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machst mich wieder froh.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will wie ein Kind,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dir vertrauen blind.</a:t>
            </a:r>
          </a:p>
        </p:txBody>
      </p:sp>
    </p:spTree>
    <p:extLst>
      <p:ext uri="{BB962C8B-B14F-4D97-AF65-F5344CB8AC3E}">
        <p14:creationId xmlns:p14="http://schemas.microsoft.com/office/powerpoint/2010/main" val="997022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58538-D0F7-12C0-1ADF-8CF3FA4C1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E590D13-A8C4-924D-F286-9658199AD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406AF9D-D26A-6240-70E3-445CE16694F3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wir sind zu dir gekommen,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um in deinem Dienst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So, wie du uns angenommen,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unsern Nächsten sehn.</a:t>
            </a:r>
          </a:p>
        </p:txBody>
      </p:sp>
    </p:spTree>
    <p:extLst>
      <p:ext uri="{BB962C8B-B14F-4D97-AF65-F5344CB8AC3E}">
        <p14:creationId xmlns:p14="http://schemas.microsoft.com/office/powerpoint/2010/main" val="4105051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03101-3697-47A3-B649-4AE5BB802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3152C7C-5A48-B2FB-5CF3-0E4C82FCC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CCC4C47-D1CF-780C-ACBB-03484AD7EB10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nur bist Gott und Herr.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Dir sei Lob, Preis und Ehr.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Jetzt und zu jeder Zeit,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in Ewigkeit.</a:t>
            </a:r>
          </a:p>
        </p:txBody>
      </p:sp>
    </p:spTree>
    <p:extLst>
      <p:ext uri="{BB962C8B-B14F-4D97-AF65-F5344CB8AC3E}">
        <p14:creationId xmlns:p14="http://schemas.microsoft.com/office/powerpoint/2010/main" val="520357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C4A80-244D-6DC4-1D3E-FA49C5476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BEEC105-608E-C1A0-35BA-7D3667F70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206,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6FBE405-3469-2379-E019-9C4B895249AA}"/>
              </a:ext>
            </a:extLst>
          </p:cNvPr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wir sind zu dir gekommen,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um in deinem Dienst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So, wie du uns angenommen,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unsern Nächsten sehn.</a:t>
            </a:r>
          </a:p>
        </p:txBody>
      </p:sp>
    </p:spTree>
    <p:extLst>
      <p:ext uri="{BB962C8B-B14F-4D97-AF65-F5344CB8AC3E}">
        <p14:creationId xmlns:p14="http://schemas.microsoft.com/office/powerpoint/2010/main" val="175023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2024-02-22T13:04:43Z</dcterms:modified>
</cp:coreProperties>
</file>