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7" r:id="rId2"/>
    <p:sldId id="258" r:id="rId3"/>
    <p:sldId id="265" r:id="rId4"/>
    <p:sldId id="722" r:id="rId5"/>
    <p:sldId id="728" r:id="rId6"/>
    <p:sldId id="266" r:id="rId7"/>
    <p:sldId id="259" r:id="rId8"/>
    <p:sldId id="264" r:id="rId9"/>
    <p:sldId id="263" r:id="rId10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0" d="100"/>
          <a:sy n="100" d="100"/>
        </p:scale>
        <p:origin x="54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D42F80-A41D-4EE5-AE63-C76B32F8A053}" type="datetimeFigureOut">
              <a:rPr lang="de-DE" smtClean="0"/>
              <a:t>26.08.2025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9AD65A-97D7-4AF2-B850-D37F7C1F799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712677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(2 Folien)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9AD65A-97D7-4AF2-B850-D37F7C1F7992}" type="slidenum">
              <a:rPr lang="de-DE" smtClean="0"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612904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70B7E6-D781-CE53-3988-83896A2711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EA0B44E2-88D9-02F8-5F2D-7F9300659D1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95EEEF8B-4A93-1D9C-30A6-F783CEDAC24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(2 Folien)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760BD0EF-3E10-D538-E62B-08844F91602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9AD65A-97D7-4AF2-B850-D37F7C1F7992}" type="slidenum">
              <a:rPr lang="de-DE" smtClean="0"/>
              <a:t>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154620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Folie 1 | 2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09AD65A-97D7-4AF2-B850-D37F7C1F7992}" type="slidenum">
              <a:rPr kumimoji="0" lang="de-D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de-D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4533896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ECA651-5A89-9F2E-20EC-8008DDDEBD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0D8E8920-0133-49B5-5164-E75C1EAC184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063B49A7-90DE-0AE6-ACE8-162F45C3BE8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Folie 1 | 2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E0CC6C63-4B32-CBF1-0F09-46BDDED6A59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09AD65A-97D7-4AF2-B850-D37F7C1F7992}" type="slidenum">
              <a:rPr kumimoji="0" lang="de-D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de-D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7936194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F9EDA5-70CC-690D-E37B-C0C0008D21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B8D14629-7305-A93C-7F1D-8FAED4D0DF4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CF68FC9F-FF06-3636-7795-75414EFE53E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(2 Folien)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CCB1B24B-1CD3-9511-297F-84DFF573C3F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9AD65A-97D7-4AF2-B850-D37F7C1F7992}" type="slidenum">
              <a:rPr lang="de-DE" smtClean="0"/>
              <a:t>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6120609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Folie 1 | 2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9AD65A-97D7-4AF2-B850-D37F7C1F7992}" type="slidenum">
              <a:rPr lang="de-DE" smtClean="0"/>
              <a:t>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6347715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/>
              <a:t>Folie 2 | 2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9AD65A-97D7-4AF2-B850-D37F7C1F7992}" type="slidenum">
              <a:rPr lang="de-DE" smtClean="0"/>
              <a:t>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311318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6446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D6924242-182C-454C-8531-5C948B4FCD64}"/>
              </a:ext>
            </a:extLst>
          </p:cNvPr>
          <p:cNvSpPr/>
          <p:nvPr userDrawn="1"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8EC02E0C-67EE-40FC-9526-2B1BD1A0016D}"/>
              </a:ext>
            </a:extLst>
          </p:cNvPr>
          <p:cNvSpPr/>
          <p:nvPr userDrawn="1"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C1B6BB8A-E7B6-4572-B5EC-204F101C32AE}"/>
              </a:ext>
            </a:extLst>
          </p:cNvPr>
          <p:cNvCxnSpPr>
            <a:cxnSpLocks/>
          </p:cNvCxnSpPr>
          <p:nvPr userDrawn="1"/>
        </p:nvCxnSpPr>
        <p:spPr>
          <a:xfrm>
            <a:off x="895350" y="210509"/>
            <a:ext cx="10995222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Grafik 20">
            <a:extLst>
              <a:ext uri="{FF2B5EF4-FFF2-40B4-BE49-F238E27FC236}">
                <a16:creationId xmlns:a16="http://schemas.microsoft.com/office/drawing/2014/main" id="{34C4333F-B410-49B6-BE05-A87A1BC91F1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96223"/>
            <a:ext cx="504817" cy="507856"/>
          </a:xfrm>
          <a:prstGeom prst="rect">
            <a:avLst/>
          </a:prstGeom>
        </p:spPr>
      </p:pic>
      <p:cxnSp>
        <p:nvCxnSpPr>
          <p:cNvPr id="36" name="Gerader Verbinder 35">
            <a:extLst>
              <a:ext uri="{FF2B5EF4-FFF2-40B4-BE49-F238E27FC236}">
                <a16:creationId xmlns:a16="http://schemas.microsoft.com/office/drawing/2014/main" id="{2FD56652-1A23-423A-8433-CAA3F5225014}"/>
              </a:ext>
            </a:extLst>
          </p:cNvPr>
          <p:cNvCxnSpPr>
            <a:cxnSpLocks/>
          </p:cNvCxnSpPr>
          <p:nvPr userDrawn="1"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feld 44">
            <a:extLst>
              <a:ext uri="{FF2B5EF4-FFF2-40B4-BE49-F238E27FC236}">
                <a16:creationId xmlns:a16="http://schemas.microsoft.com/office/drawing/2014/main" id="{390BDCA4-0689-4EFC-B3D2-5EF8AF80CE38}"/>
              </a:ext>
            </a:extLst>
          </p:cNvPr>
          <p:cNvSpPr txBox="1"/>
          <p:nvPr userDrawn="1"/>
        </p:nvSpPr>
        <p:spPr>
          <a:xfrm>
            <a:off x="9553576" y="6094227"/>
            <a:ext cx="2409824" cy="400110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algn="r"/>
            <a:r>
              <a:rPr lang="de-DE" sz="20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FeG</a:t>
            </a:r>
            <a:r>
              <a:rPr lang="de-DE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Barmen</a:t>
            </a:r>
          </a:p>
        </p:txBody>
      </p:sp>
      <p:pic>
        <p:nvPicPr>
          <p:cNvPr id="51" name="Grafik 50">
            <a:extLst>
              <a:ext uri="{FF2B5EF4-FFF2-40B4-BE49-F238E27FC236}">
                <a16:creationId xmlns:a16="http://schemas.microsoft.com/office/drawing/2014/main" id="{1E0003EB-EC26-46AC-9ED3-AF077EB6D23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0573" y="6094747"/>
            <a:ext cx="427350" cy="399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2012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2077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253CAD9C-B3DD-4359-8FA2-99E45F5993F5}"/>
              </a:ext>
            </a:extLst>
          </p:cNvPr>
          <p:cNvGrpSpPr/>
          <p:nvPr/>
        </p:nvGrpSpPr>
        <p:grpSpPr>
          <a:xfrm>
            <a:off x="2071739" y="2119923"/>
            <a:ext cx="245415" cy="262277"/>
            <a:chOff x="718701" y="1361851"/>
            <a:chExt cx="897925" cy="959617"/>
          </a:xfrm>
        </p:grpSpPr>
        <p:sp>
          <p:nvSpPr>
            <p:cNvPr id="7" name="Rechteck 6">
              <a:extLst>
                <a:ext uri="{FF2B5EF4-FFF2-40B4-BE49-F238E27FC236}">
                  <a16:creationId xmlns:a16="http://schemas.microsoft.com/office/drawing/2014/main" id="{88578274-1D19-455F-92A8-F38214ABC26D}"/>
                </a:ext>
              </a:extLst>
            </p:cNvPr>
            <p:cNvSpPr/>
            <p:nvPr/>
          </p:nvSpPr>
          <p:spPr>
            <a:xfrm>
              <a:off x="718701" y="1361851"/>
              <a:ext cx="897924" cy="959617"/>
            </a:xfrm>
            <a:prstGeom prst="rect">
              <a:avLst/>
            </a:prstGeom>
            <a:solidFill>
              <a:srgbClr val="0F54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  <p:sp>
          <p:nvSpPr>
            <p:cNvPr id="8" name="Rechteck 7">
              <a:extLst>
                <a:ext uri="{FF2B5EF4-FFF2-40B4-BE49-F238E27FC236}">
                  <a16:creationId xmlns:a16="http://schemas.microsoft.com/office/drawing/2014/main" id="{F93CDFDB-7BA6-475C-BC06-BC769B9E4CB2}"/>
                </a:ext>
              </a:extLst>
            </p:cNvPr>
            <p:cNvSpPr/>
            <p:nvPr/>
          </p:nvSpPr>
          <p:spPr>
            <a:xfrm>
              <a:off x="957920" y="1591764"/>
              <a:ext cx="658706" cy="72970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</p:grpSp>
      <p:sp>
        <p:nvSpPr>
          <p:cNvPr id="9" name="Textfeld 8">
            <a:extLst>
              <a:ext uri="{FF2B5EF4-FFF2-40B4-BE49-F238E27FC236}">
                <a16:creationId xmlns:a16="http://schemas.microsoft.com/office/drawing/2014/main" id="{4B3D827B-8364-4CEE-9C8C-FF4D1AA9C5AD}"/>
              </a:ext>
            </a:extLst>
          </p:cNvPr>
          <p:cNvSpPr txBox="1"/>
          <p:nvPr/>
        </p:nvSpPr>
        <p:spPr>
          <a:xfrm>
            <a:off x="2124075" y="2151727"/>
            <a:ext cx="7943850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altLang="de-DE" sz="3200" b="1" dirty="0">
                <a:latin typeface="Arial" panose="020B0604020202020204" pitchFamily="34" charset="0"/>
              </a:rPr>
              <a:t>Wohl dem, der nicht wandelt (Psalm 1)</a:t>
            </a:r>
          </a:p>
          <a:p>
            <a:pPr algn="ctr"/>
            <a:r>
              <a:rPr lang="de-DE" altLang="de-DE" sz="3200" dirty="0">
                <a:latin typeface="Arial" panose="020B0604020202020204" pitchFamily="34" charset="0"/>
              </a:rPr>
              <a:t> </a:t>
            </a: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Liederbuch: „Ich will dir danken“</a:t>
            </a:r>
          </a:p>
          <a:p>
            <a:pPr algn="ctr"/>
            <a:endParaRPr lang="de-DE" altLang="de-DE" sz="3200" dirty="0">
              <a:latin typeface="Arial" panose="020B0604020202020204" pitchFamily="34" charset="0"/>
            </a:endParaRP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 Nr. 85, Strophen 1 bis 2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65E9012F-A806-4325-A2C3-0E584C9CF3ED}"/>
              </a:ext>
            </a:extLst>
          </p:cNvPr>
          <p:cNvSpPr/>
          <p:nvPr/>
        </p:nvSpPr>
        <p:spPr>
          <a:xfrm>
            <a:off x="2683296" y="336284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D185A4C8-F50D-4124-8BCB-EF40A6E9E99A}"/>
              </a:ext>
            </a:extLst>
          </p:cNvPr>
          <p:cNvSpPr/>
          <p:nvPr/>
        </p:nvSpPr>
        <p:spPr>
          <a:xfrm>
            <a:off x="2683296" y="433986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3801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0D5E04-1E15-68BA-65B6-F67E3ACCEF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E74D3B40-67E7-038A-165D-C44C0FE4DB1D}"/>
              </a:ext>
            </a:extLst>
          </p:cNvPr>
          <p:cNvGrpSpPr/>
          <p:nvPr/>
        </p:nvGrpSpPr>
        <p:grpSpPr>
          <a:xfrm>
            <a:off x="2071739" y="2119923"/>
            <a:ext cx="245415" cy="262277"/>
            <a:chOff x="718701" y="1361851"/>
            <a:chExt cx="897925" cy="959617"/>
          </a:xfrm>
        </p:grpSpPr>
        <p:sp>
          <p:nvSpPr>
            <p:cNvPr id="7" name="Rechteck 6">
              <a:extLst>
                <a:ext uri="{FF2B5EF4-FFF2-40B4-BE49-F238E27FC236}">
                  <a16:creationId xmlns:a16="http://schemas.microsoft.com/office/drawing/2014/main" id="{3873C426-2BC8-3DD4-4522-AF1915321150}"/>
                </a:ext>
              </a:extLst>
            </p:cNvPr>
            <p:cNvSpPr/>
            <p:nvPr/>
          </p:nvSpPr>
          <p:spPr>
            <a:xfrm>
              <a:off x="718701" y="1361851"/>
              <a:ext cx="897924" cy="959617"/>
            </a:xfrm>
            <a:prstGeom prst="rect">
              <a:avLst/>
            </a:prstGeom>
            <a:solidFill>
              <a:srgbClr val="0F54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  <p:sp>
          <p:nvSpPr>
            <p:cNvPr id="8" name="Rechteck 7">
              <a:extLst>
                <a:ext uri="{FF2B5EF4-FFF2-40B4-BE49-F238E27FC236}">
                  <a16:creationId xmlns:a16="http://schemas.microsoft.com/office/drawing/2014/main" id="{B830285B-ECCD-8D2F-99EB-0075C2081315}"/>
                </a:ext>
              </a:extLst>
            </p:cNvPr>
            <p:cNvSpPr/>
            <p:nvPr/>
          </p:nvSpPr>
          <p:spPr>
            <a:xfrm>
              <a:off x="957920" y="1591764"/>
              <a:ext cx="658706" cy="72970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</p:grpSp>
      <p:sp>
        <p:nvSpPr>
          <p:cNvPr id="9" name="Textfeld 8">
            <a:extLst>
              <a:ext uri="{FF2B5EF4-FFF2-40B4-BE49-F238E27FC236}">
                <a16:creationId xmlns:a16="http://schemas.microsoft.com/office/drawing/2014/main" id="{ED53D9B5-6D31-FC10-BF47-67D4559A4F90}"/>
              </a:ext>
            </a:extLst>
          </p:cNvPr>
          <p:cNvSpPr txBox="1"/>
          <p:nvPr/>
        </p:nvSpPr>
        <p:spPr>
          <a:xfrm>
            <a:off x="2124075" y="2151727"/>
            <a:ext cx="794385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altLang="de-DE" sz="3200" b="1" dirty="0">
                <a:latin typeface="Arial" panose="020B0604020202020204" pitchFamily="34" charset="0"/>
              </a:rPr>
              <a:t>Optik 1</a:t>
            </a:r>
          </a:p>
        </p:txBody>
      </p:sp>
    </p:spTree>
    <p:extLst>
      <p:ext uri="{BB962C8B-B14F-4D97-AF65-F5344CB8AC3E}">
        <p14:creationId xmlns:p14="http://schemas.microsoft.com/office/powerpoint/2010/main" val="41313661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altLang="de-DE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Ich will dir danken</a:t>
            </a:r>
            <a:r>
              <a:rPr kumimoji="0" lang="de-DE" altLang="de-DE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Lied 85, Strophe 1</a:t>
            </a:r>
          </a:p>
        </p:txBody>
      </p:sp>
      <p:sp>
        <p:nvSpPr>
          <p:cNvPr id="5" name="Rechteck 4"/>
          <p:cNvSpPr/>
          <p:nvPr/>
        </p:nvSpPr>
        <p:spPr>
          <a:xfrm>
            <a:off x="900000" y="900000"/>
            <a:ext cx="10800000" cy="5358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3000"/>
              </a:lnSpc>
              <a:buClr>
                <a:srgbClr val="000000"/>
              </a:buClr>
              <a:buSzPct val="100000"/>
              <a:buFontTx/>
              <a:buNone/>
              <a:tabLst/>
              <a:defRPr/>
            </a:pPr>
            <a:r>
              <a:rPr kumimoji="0" lang="de-DE" alt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Wohl dem, der nicht wandelt, wohl dem, der nicht wandelt</a:t>
            </a:r>
          </a:p>
          <a:p>
            <a:pPr marL="0" marR="0" lvl="0" indent="0" algn="l" defTabSz="914400" rtl="0" eaLnBrk="1" fontAlgn="auto" latinLnBrk="0" hangingPunct="1">
              <a:lnSpc>
                <a:spcPct val="93000"/>
              </a:lnSpc>
              <a:buClr>
                <a:srgbClr val="000000"/>
              </a:buClr>
              <a:buSzPct val="100000"/>
              <a:buFontTx/>
              <a:buNone/>
              <a:tabLst/>
              <a:defRPr/>
            </a:pPr>
            <a:r>
              <a:rPr kumimoji="0" lang="de-DE" alt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   im Rat der Gottlosen.</a:t>
            </a:r>
            <a:endParaRPr lang="de-DE" altLang="de-DE" sz="3200" dirty="0">
              <a:solidFill>
                <a:prstClr val="black"/>
              </a:solidFill>
              <a:latin typeface="Arial" panose="020B0604020202020204" pitchFamily="34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lvl="0">
              <a:lnSpc>
                <a:spcPct val="93000"/>
              </a:lnSpc>
              <a:buClr>
                <a:srgbClr val="000000"/>
              </a:buClr>
              <a:buSzPct val="100000"/>
              <a:defRPr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Wohl dem, der nicht wandelt, wohl dem, der nicht wandelt</a:t>
            </a:r>
          </a:p>
          <a:p>
            <a:pPr lvl="0">
              <a:lnSpc>
                <a:spcPct val="93000"/>
              </a:lnSpc>
              <a:buClr>
                <a:srgbClr val="000000"/>
              </a:buClr>
              <a:buSzPct val="100000"/>
              <a:defRPr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im Rat der Gottlosen.</a:t>
            </a:r>
          </a:p>
          <a:p>
            <a:pPr lvl="0">
              <a:lnSpc>
                <a:spcPct val="93000"/>
              </a:lnSpc>
              <a:buClr>
                <a:srgbClr val="000000"/>
              </a:buClr>
              <a:buSzPct val="100000"/>
              <a:defRPr/>
            </a:pPr>
            <a:endParaRPr lang="de-DE" altLang="de-DE" sz="2400" dirty="0">
              <a:solidFill>
                <a:prstClr val="black"/>
              </a:solidFill>
              <a:latin typeface="Arial" panose="020B0604020202020204" pitchFamily="34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0" marR="0" lvl="0" indent="0" algn="l" defTabSz="914400" rtl="0" eaLnBrk="1" fontAlgn="auto" latinLnBrk="0" hangingPunct="1">
              <a:lnSpc>
                <a:spcPct val="93000"/>
              </a:lnSpc>
              <a:buClr>
                <a:srgbClr val="000000"/>
              </a:buClr>
              <a:buSzPct val="100000"/>
              <a:buFontTx/>
              <a:buNone/>
              <a:tabLst/>
              <a:defRPr/>
            </a:pPr>
            <a:r>
              <a:rPr kumimoji="0" lang="de-DE" alt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Der ist wie ein Baum, </a:t>
            </a:r>
            <a:r>
              <a:rPr kumimoji="0" lang="de-DE" altLang="de-DE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gepﬂanzt</a:t>
            </a:r>
            <a:r>
              <a:rPr kumimoji="0" lang="de-DE" alt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 an den Wasserbächen,</a:t>
            </a:r>
          </a:p>
          <a:p>
            <a:pPr>
              <a:lnSpc>
                <a:spcPct val="93000"/>
              </a:lnSpc>
              <a:buClr>
                <a:srgbClr val="000000"/>
              </a:buClr>
              <a:buSzPct val="100000"/>
              <a:defRPr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der ist wie ein Baum, </a:t>
            </a:r>
            <a:r>
              <a:rPr lang="de-DE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gepﬂanzt</a:t>
            </a: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an den Wasserbächen,</a:t>
            </a:r>
          </a:p>
          <a:p>
            <a:pPr marL="0" marR="0" lvl="0" indent="0" algn="l" defTabSz="914400" rtl="0" eaLnBrk="1" fontAlgn="auto" latinLnBrk="0" hangingPunct="1">
              <a:lnSpc>
                <a:spcPct val="93000"/>
              </a:lnSpc>
              <a:buClr>
                <a:srgbClr val="000000"/>
              </a:buClr>
              <a:buSzPct val="100000"/>
              <a:buFontTx/>
              <a:buNone/>
              <a:tabLst/>
              <a:defRPr/>
            </a:pPr>
            <a:endParaRPr kumimoji="0" lang="de-DE" altLang="de-DE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93000"/>
              </a:lnSpc>
              <a:buClr>
                <a:srgbClr val="000000"/>
              </a:buClr>
              <a:buSzPct val="100000"/>
              <a:buFontTx/>
              <a:buNone/>
              <a:tabLst/>
              <a:defRPr/>
            </a:pPr>
            <a:r>
              <a:rPr kumimoji="0" lang="de-DE" alt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der seine Frucht bringt zu seiner Zeit,</a:t>
            </a:r>
          </a:p>
          <a:p>
            <a:pPr marL="0" marR="0" lvl="0" indent="0" algn="l" defTabSz="914400" rtl="0" eaLnBrk="1" fontAlgn="auto" latinLnBrk="0" hangingPunct="1">
              <a:lnSpc>
                <a:spcPct val="93000"/>
              </a:lnSpc>
              <a:buClr>
                <a:srgbClr val="000000"/>
              </a:buClr>
              <a:buSzPct val="100000"/>
              <a:buFontTx/>
              <a:buNone/>
              <a:tabLst/>
              <a:defRPr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</a:t>
            </a:r>
            <a:r>
              <a:rPr kumimoji="0" lang="de-DE" alt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 und seine Blätter verwelken nicht</a:t>
            </a: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,</a:t>
            </a:r>
            <a:endParaRPr kumimoji="0" lang="de-DE" altLang="de-DE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Times New Roman" panose="02020603050405020304" pitchFamily="18" charset="0"/>
            </a:endParaRPr>
          </a:p>
          <a:p>
            <a:pPr lvl="0">
              <a:lnSpc>
                <a:spcPct val="93000"/>
              </a:lnSpc>
              <a:buClr>
                <a:srgbClr val="000000"/>
              </a:buClr>
              <a:buSzPct val="100000"/>
              <a:defRPr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der seine Frucht bringt zu seiner Zeit,</a:t>
            </a:r>
          </a:p>
          <a:p>
            <a:pPr lvl="0">
              <a:lnSpc>
                <a:spcPct val="93000"/>
              </a:lnSpc>
              <a:buClr>
                <a:srgbClr val="000000"/>
              </a:buClr>
              <a:buSzPct val="100000"/>
              <a:defRPr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und seine Blätter verwelken nicht.</a:t>
            </a:r>
          </a:p>
        </p:txBody>
      </p:sp>
    </p:spTree>
    <p:extLst>
      <p:ext uri="{BB962C8B-B14F-4D97-AF65-F5344CB8AC3E}">
        <p14:creationId xmlns:p14="http://schemas.microsoft.com/office/powerpoint/2010/main" val="29295185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62C93D-4D24-1A9E-CD8D-4D8361FF6D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7C36679-B442-AC2B-5C00-1244CD7340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altLang="de-DE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Ich will dir danken</a:t>
            </a:r>
            <a:r>
              <a:rPr kumimoji="0" lang="de-DE" altLang="de-DE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Lied 85, Strophe 2</a:t>
            </a:r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A798A7A1-06BB-72F7-B74E-46E4CD8DCD7B}"/>
              </a:ext>
            </a:extLst>
          </p:cNvPr>
          <p:cNvSpPr/>
          <p:nvPr/>
        </p:nvSpPr>
        <p:spPr>
          <a:xfrm>
            <a:off x="900000" y="900000"/>
            <a:ext cx="10800000" cy="5358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3000"/>
              </a:lnSpc>
              <a:buClr>
                <a:srgbClr val="000000"/>
              </a:buClr>
              <a:buSzPct val="100000"/>
              <a:buFontTx/>
              <a:buNone/>
              <a:tabLst/>
              <a:defRPr/>
            </a:pPr>
            <a:r>
              <a:rPr kumimoji="0" lang="de-DE" alt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Wohl dem, der da Lust hat, wohl dem, der da Lust hat</a:t>
            </a:r>
          </a:p>
          <a:p>
            <a:pPr marL="0" marR="0" lvl="0" indent="0" algn="l" defTabSz="914400" rtl="0" eaLnBrk="1" fontAlgn="auto" latinLnBrk="0" hangingPunct="1">
              <a:lnSpc>
                <a:spcPct val="93000"/>
              </a:lnSpc>
              <a:buClr>
                <a:srgbClr val="000000"/>
              </a:buClr>
              <a:buSzPct val="100000"/>
              <a:buFontTx/>
              <a:buNone/>
              <a:tabLst/>
              <a:defRPr/>
            </a:pPr>
            <a:r>
              <a:rPr kumimoji="0" lang="de-DE" alt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   an dem Gesetz des Herrn.</a:t>
            </a:r>
            <a:endParaRPr lang="de-DE" altLang="de-DE" sz="3200" dirty="0">
              <a:solidFill>
                <a:prstClr val="black"/>
              </a:solidFill>
              <a:latin typeface="Arial" panose="020B0604020202020204" pitchFamily="34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lvl="0">
              <a:lnSpc>
                <a:spcPct val="93000"/>
              </a:lnSpc>
              <a:buClr>
                <a:srgbClr val="000000"/>
              </a:buClr>
              <a:buSzPct val="100000"/>
              <a:defRPr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Wohl dem, der da Lust hat, wohl dem, der da Lust hat</a:t>
            </a:r>
          </a:p>
          <a:p>
            <a:pPr lvl="0">
              <a:lnSpc>
                <a:spcPct val="93000"/>
              </a:lnSpc>
              <a:buClr>
                <a:srgbClr val="000000"/>
              </a:buClr>
              <a:buSzPct val="100000"/>
              <a:defRPr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an dem Gesetz des Herrn.</a:t>
            </a:r>
            <a:endParaRPr lang="de-DE" altLang="de-DE" sz="3200" dirty="0">
              <a:solidFill>
                <a:prstClr val="black"/>
              </a:solidFill>
              <a:latin typeface="Arial" panose="020B0604020202020204" pitchFamily="34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lvl="0">
              <a:lnSpc>
                <a:spcPct val="93000"/>
              </a:lnSpc>
              <a:buClr>
                <a:srgbClr val="000000"/>
              </a:buClr>
              <a:buSzPct val="100000"/>
              <a:defRPr/>
            </a:pPr>
            <a:endParaRPr lang="de-DE" altLang="de-DE" sz="2400" dirty="0">
              <a:solidFill>
                <a:prstClr val="black"/>
              </a:solidFill>
              <a:latin typeface="Arial" panose="020B0604020202020204" pitchFamily="34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0" marR="0" lvl="0" indent="0" algn="l" defTabSz="914400" rtl="0" eaLnBrk="1" fontAlgn="auto" latinLnBrk="0" hangingPunct="1">
              <a:lnSpc>
                <a:spcPct val="93000"/>
              </a:lnSpc>
              <a:buClr>
                <a:srgbClr val="000000"/>
              </a:buClr>
              <a:buSzPct val="100000"/>
              <a:buFontTx/>
              <a:buNone/>
              <a:tabLst/>
              <a:defRPr/>
            </a:pPr>
            <a:r>
              <a:rPr kumimoji="0" lang="de-DE" alt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Der ist wie ein Baum, </a:t>
            </a:r>
            <a:r>
              <a:rPr kumimoji="0" lang="de-DE" altLang="de-DE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gepﬂanzt</a:t>
            </a:r>
            <a:r>
              <a:rPr kumimoji="0" lang="de-DE" alt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 an den Wasserbächen,</a:t>
            </a:r>
          </a:p>
          <a:p>
            <a:pPr>
              <a:lnSpc>
                <a:spcPct val="93000"/>
              </a:lnSpc>
              <a:buClr>
                <a:srgbClr val="000000"/>
              </a:buClr>
              <a:buSzPct val="100000"/>
              <a:defRPr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der ist wie ein Baum, </a:t>
            </a:r>
            <a:r>
              <a:rPr lang="de-DE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gepﬂanzt</a:t>
            </a: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an den Wasserbächen,</a:t>
            </a:r>
          </a:p>
          <a:p>
            <a:pPr marL="0" marR="0" lvl="0" indent="0" algn="l" defTabSz="914400" rtl="0" eaLnBrk="1" fontAlgn="auto" latinLnBrk="0" hangingPunct="1">
              <a:lnSpc>
                <a:spcPct val="93000"/>
              </a:lnSpc>
              <a:buClr>
                <a:srgbClr val="000000"/>
              </a:buClr>
              <a:buSzPct val="100000"/>
              <a:buFontTx/>
              <a:buNone/>
              <a:tabLst/>
              <a:defRPr/>
            </a:pPr>
            <a:endParaRPr kumimoji="0" lang="de-DE" altLang="de-DE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93000"/>
              </a:lnSpc>
              <a:buClr>
                <a:srgbClr val="000000"/>
              </a:buClr>
              <a:buSzPct val="100000"/>
              <a:buFontTx/>
              <a:buNone/>
              <a:tabLst/>
              <a:defRPr/>
            </a:pPr>
            <a:r>
              <a:rPr kumimoji="0" lang="de-DE" alt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der seine Frucht bringt zu seiner Zeit,</a:t>
            </a:r>
          </a:p>
          <a:p>
            <a:pPr marL="0" marR="0" lvl="0" indent="0" algn="l" defTabSz="914400" rtl="0" eaLnBrk="1" fontAlgn="auto" latinLnBrk="0" hangingPunct="1">
              <a:lnSpc>
                <a:spcPct val="93000"/>
              </a:lnSpc>
              <a:buClr>
                <a:srgbClr val="000000"/>
              </a:buClr>
              <a:buSzPct val="100000"/>
              <a:buFontTx/>
              <a:buNone/>
              <a:tabLst/>
              <a:defRPr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</a:t>
            </a:r>
            <a:r>
              <a:rPr kumimoji="0" lang="de-DE" alt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 und seine Blätter verwelken nicht</a:t>
            </a: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,</a:t>
            </a:r>
            <a:endParaRPr kumimoji="0" lang="de-DE" altLang="de-DE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Times New Roman" panose="02020603050405020304" pitchFamily="18" charset="0"/>
            </a:endParaRPr>
          </a:p>
          <a:p>
            <a:pPr lvl="0">
              <a:lnSpc>
                <a:spcPct val="93000"/>
              </a:lnSpc>
              <a:buClr>
                <a:srgbClr val="000000"/>
              </a:buClr>
              <a:buSzPct val="100000"/>
              <a:defRPr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der seine Frucht bringt zu seiner Zeit,</a:t>
            </a:r>
          </a:p>
          <a:p>
            <a:pPr lvl="0">
              <a:lnSpc>
                <a:spcPct val="93000"/>
              </a:lnSpc>
              <a:buClr>
                <a:srgbClr val="000000"/>
              </a:buClr>
              <a:buSzPct val="100000"/>
              <a:defRPr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und seine Blätter verwelken nicht.</a:t>
            </a:r>
          </a:p>
        </p:txBody>
      </p:sp>
    </p:spTree>
    <p:extLst>
      <p:ext uri="{BB962C8B-B14F-4D97-AF65-F5344CB8AC3E}">
        <p14:creationId xmlns:p14="http://schemas.microsoft.com/office/powerpoint/2010/main" val="3453758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3FFEEF-B44A-43C1-4EFF-F85F7436AD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2390A9A5-9186-0E1F-F306-5AC9B431C7FF}"/>
              </a:ext>
            </a:extLst>
          </p:cNvPr>
          <p:cNvGrpSpPr/>
          <p:nvPr/>
        </p:nvGrpSpPr>
        <p:grpSpPr>
          <a:xfrm>
            <a:off x="2071739" y="2119923"/>
            <a:ext cx="245415" cy="262277"/>
            <a:chOff x="718701" y="1361851"/>
            <a:chExt cx="897925" cy="959617"/>
          </a:xfrm>
        </p:grpSpPr>
        <p:sp>
          <p:nvSpPr>
            <p:cNvPr id="7" name="Rechteck 6">
              <a:extLst>
                <a:ext uri="{FF2B5EF4-FFF2-40B4-BE49-F238E27FC236}">
                  <a16:creationId xmlns:a16="http://schemas.microsoft.com/office/drawing/2014/main" id="{CC336F50-D523-A093-77BF-8C540252324F}"/>
                </a:ext>
              </a:extLst>
            </p:cNvPr>
            <p:cNvSpPr/>
            <p:nvPr/>
          </p:nvSpPr>
          <p:spPr>
            <a:xfrm>
              <a:off x="718701" y="1361851"/>
              <a:ext cx="897924" cy="959617"/>
            </a:xfrm>
            <a:prstGeom prst="rect">
              <a:avLst/>
            </a:prstGeom>
            <a:solidFill>
              <a:srgbClr val="0F54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  <p:sp>
          <p:nvSpPr>
            <p:cNvPr id="8" name="Rechteck 7">
              <a:extLst>
                <a:ext uri="{FF2B5EF4-FFF2-40B4-BE49-F238E27FC236}">
                  <a16:creationId xmlns:a16="http://schemas.microsoft.com/office/drawing/2014/main" id="{B7FB85AB-A198-FADA-F81E-C85413F9BE05}"/>
                </a:ext>
              </a:extLst>
            </p:cNvPr>
            <p:cNvSpPr/>
            <p:nvPr/>
          </p:nvSpPr>
          <p:spPr>
            <a:xfrm>
              <a:off x="957920" y="1591764"/>
              <a:ext cx="658706" cy="72970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</p:grpSp>
      <p:sp>
        <p:nvSpPr>
          <p:cNvPr id="9" name="Textfeld 8">
            <a:extLst>
              <a:ext uri="{FF2B5EF4-FFF2-40B4-BE49-F238E27FC236}">
                <a16:creationId xmlns:a16="http://schemas.microsoft.com/office/drawing/2014/main" id="{EB7373A4-B7A2-7E58-1574-A9C829A6376B}"/>
              </a:ext>
            </a:extLst>
          </p:cNvPr>
          <p:cNvSpPr txBox="1"/>
          <p:nvPr/>
        </p:nvSpPr>
        <p:spPr>
          <a:xfrm>
            <a:off x="2124075" y="2151727"/>
            <a:ext cx="794385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altLang="de-DE" sz="3200" b="1" dirty="0">
                <a:latin typeface="Arial" panose="020B0604020202020204" pitchFamily="34" charset="0"/>
              </a:rPr>
              <a:t>Optik 2</a:t>
            </a:r>
          </a:p>
        </p:txBody>
      </p:sp>
    </p:spTree>
    <p:extLst>
      <p:ext uri="{BB962C8B-B14F-4D97-AF65-F5344CB8AC3E}">
        <p14:creationId xmlns:p14="http://schemas.microsoft.com/office/powerpoint/2010/main" val="4564346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latin typeface="Arial" panose="020B0604020202020204" pitchFamily="34" charset="0"/>
              </a:rPr>
              <a:t>Ich will dir danken</a:t>
            </a:r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Lied 85, Strophe 1</a:t>
            </a:r>
          </a:p>
        </p:txBody>
      </p:sp>
      <p:sp>
        <p:nvSpPr>
          <p:cNvPr id="5" name="Rechteck 4"/>
          <p:cNvSpPr/>
          <p:nvPr/>
        </p:nvSpPr>
        <p:spPr>
          <a:xfrm>
            <a:off x="900000" y="1080000"/>
            <a:ext cx="10800000" cy="48690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Aft>
                <a:spcPts val="1200"/>
              </a:spcAft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||: Wohl dem, der nicht wandelt,</a:t>
            </a:r>
          </a:p>
          <a:p>
            <a:pPr>
              <a:lnSpc>
                <a:spcPct val="90000"/>
              </a:lnSpc>
              <a:spcAft>
                <a:spcPts val="1200"/>
              </a:spcAft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    wohl dem, der nicht wandelt</a:t>
            </a:r>
          </a:p>
          <a:p>
            <a:pPr>
              <a:lnSpc>
                <a:spcPct val="90000"/>
              </a:lnSpc>
              <a:spcAft>
                <a:spcPts val="1200"/>
              </a:spcAft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    im Rat der Gottlosen. </a:t>
            </a: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:||</a:t>
            </a:r>
          </a:p>
          <a:p>
            <a:pPr>
              <a:lnSpc>
                <a:spcPct val="90000"/>
              </a:lnSpc>
              <a:spcAft>
                <a:spcPts val="1200"/>
              </a:spcAft>
              <a:buClr>
                <a:srgbClr val="000000"/>
              </a:buClr>
              <a:buSzPct val="100000"/>
            </a:pPr>
            <a:endParaRPr lang="de-DE" altLang="de-DE" sz="3200" dirty="0">
              <a:solidFill>
                <a:prstClr val="black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  <a:spcAft>
                <a:spcPts val="1200"/>
              </a:spcAft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||: Der ist wie ein Baum,</a:t>
            </a:r>
          </a:p>
          <a:p>
            <a:pPr>
              <a:lnSpc>
                <a:spcPct val="90000"/>
              </a:lnSpc>
              <a:spcAft>
                <a:spcPts val="2400"/>
              </a:spcAft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    </a:t>
            </a:r>
            <a:r>
              <a:rPr lang="de-DE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gepﬂanzt</a:t>
            </a: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an den Wasserbächen, </a:t>
            </a: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:||</a:t>
            </a:r>
            <a:endParaRPr lang="de-DE" altLang="de-DE" sz="3200" dirty="0">
              <a:solidFill>
                <a:prstClr val="black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  <a:spcAft>
                <a:spcPts val="1200"/>
              </a:spcAft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||: der seine Frucht bringt zu seiner Zeit,</a:t>
            </a:r>
          </a:p>
          <a:p>
            <a:pPr>
              <a:lnSpc>
                <a:spcPct val="90000"/>
              </a:lnSpc>
              <a:spcAft>
                <a:spcPts val="1200"/>
              </a:spcAft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    und seine Blätter verwelken nicht. </a:t>
            </a: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:||</a:t>
            </a:r>
            <a:endParaRPr lang="de-DE" altLang="de-DE" sz="3200" dirty="0">
              <a:solidFill>
                <a:prstClr val="black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8723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AB3FF7-095A-4FDD-4E9C-41273F2444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9434F497-228A-3408-2E5B-57B5FF9AC3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latin typeface="Arial" panose="020B0604020202020204" pitchFamily="34" charset="0"/>
              </a:rPr>
              <a:t>Ich will dir danken</a:t>
            </a:r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Lied 85, Strophe 2</a:t>
            </a:r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F713E256-2AEC-7306-93C1-02D278433101}"/>
              </a:ext>
            </a:extLst>
          </p:cNvPr>
          <p:cNvSpPr/>
          <p:nvPr/>
        </p:nvSpPr>
        <p:spPr>
          <a:xfrm>
            <a:off x="900000" y="1080000"/>
            <a:ext cx="10800000" cy="48690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Aft>
                <a:spcPts val="1200"/>
              </a:spcAft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||: Wohl dem, der da Lust hat,</a:t>
            </a:r>
          </a:p>
          <a:p>
            <a:pPr>
              <a:lnSpc>
                <a:spcPct val="90000"/>
              </a:lnSpc>
              <a:spcAft>
                <a:spcPts val="1200"/>
              </a:spcAft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    wohl dem, der da Lust hat</a:t>
            </a:r>
          </a:p>
          <a:p>
            <a:pPr>
              <a:lnSpc>
                <a:spcPct val="90000"/>
              </a:lnSpc>
              <a:spcAft>
                <a:spcPts val="1200"/>
              </a:spcAft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    an dem Gesetz des Herrn. </a:t>
            </a: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:||</a:t>
            </a:r>
          </a:p>
          <a:p>
            <a:pPr>
              <a:lnSpc>
                <a:spcPct val="90000"/>
              </a:lnSpc>
              <a:spcAft>
                <a:spcPts val="1200"/>
              </a:spcAft>
              <a:buClr>
                <a:srgbClr val="000000"/>
              </a:buClr>
              <a:buSzPct val="100000"/>
            </a:pPr>
            <a:endParaRPr lang="de-DE" altLang="de-DE" sz="3200" dirty="0">
              <a:solidFill>
                <a:prstClr val="black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  <a:spcAft>
                <a:spcPts val="1200"/>
              </a:spcAft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||: Der ist wie ein Baum,</a:t>
            </a:r>
          </a:p>
          <a:p>
            <a:pPr>
              <a:lnSpc>
                <a:spcPct val="90000"/>
              </a:lnSpc>
              <a:spcAft>
                <a:spcPts val="2400"/>
              </a:spcAft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    </a:t>
            </a:r>
            <a:r>
              <a:rPr lang="de-DE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gepﬂanzt</a:t>
            </a: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an den Wasserbächen, </a:t>
            </a: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:||</a:t>
            </a:r>
            <a:endParaRPr lang="de-DE" altLang="de-DE" sz="3200" dirty="0">
              <a:solidFill>
                <a:prstClr val="black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  <a:spcAft>
                <a:spcPts val="1200"/>
              </a:spcAft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||: der seine Frucht bringt zu seiner Zeit,</a:t>
            </a:r>
          </a:p>
          <a:p>
            <a:pPr>
              <a:lnSpc>
                <a:spcPct val="90000"/>
              </a:lnSpc>
              <a:spcAft>
                <a:spcPts val="1200"/>
              </a:spcAft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    und seine Blätter verwelken nicht. </a:t>
            </a: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:||</a:t>
            </a:r>
            <a:endParaRPr lang="de-DE" altLang="de-DE" sz="3200" dirty="0">
              <a:solidFill>
                <a:prstClr val="black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79844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1951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theme/theme1.xml><?xml version="1.0" encoding="utf-8"?>
<a:theme xmlns:a="http://schemas.openxmlformats.org/drawingml/2006/main" name="1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404</Words>
  <Application>Microsoft Office PowerPoint</Application>
  <PresentationFormat>Breitbild</PresentationFormat>
  <Paragraphs>65</Paragraphs>
  <Slides>9</Slides>
  <Notes>7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9</vt:i4>
      </vt:variant>
    </vt:vector>
  </HeadingPairs>
  <TitlesOfParts>
    <vt:vector size="12" baseType="lpstr">
      <vt:lpstr>Arial</vt:lpstr>
      <vt:lpstr>Calibri</vt:lpstr>
      <vt:lpstr>1_Office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Andreas Weierstall</dc:creator>
  <cp:lastModifiedBy>Dieter (lokal)</cp:lastModifiedBy>
  <cp:revision>9</cp:revision>
  <dcterms:created xsi:type="dcterms:W3CDTF">2021-02-13T13:45:06Z</dcterms:created>
  <dcterms:modified xsi:type="dcterms:W3CDTF">2025-08-26T12:42:13Z</dcterms:modified>
</cp:coreProperties>
</file>