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deine Liebe ist wie Gras und Ufer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„Gemeindelieder“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332,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Gemeindelieder, Lied 332,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deine Liebe ist wie Gras und Ufer,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Wind und Weite und wie ein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Zuhaus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Frei sind wir, da zu wohnen und zu gehen.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Frei sind wir, ja zu sagen oder nein.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deine Liebe ist wie Gras und Ufer,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Wind und Weite und wie ein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Zuhaus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Gemeindelieder, Lied 332,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wollen Freiheit, um uns selbst zu finden,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Freiheit, aus der man etwas machen kann.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Freiheit, die auch noch offen ist für Träume,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 Baum und Blume Wurzeln schlagen kann.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deine Liebe ist wie Gras und Ufer,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Wind und Weite und wie ein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Zuhaus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28301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Gemeindelieder, Lied 332,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dennoch sind da Mauern zwischen Menschen,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nur durch Gitter sehen wir uns an.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Unser versklavtes Ich ist ein Gefängnis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ist gebaut aus Steinen unsrer Angst.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deine Liebe ist wie Gras und Ufer,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Wind und Weite und wie ein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Zuhaus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1083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Gemeindelieder, Lied 332,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du bist Richter! Du nur kannst befreien,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du uns freisprichst, dann ist Freiheit da.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Freiheit, sie gilt für Menschen, Völker, Rassen,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weit, wie deine Liebe uns ergreift.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deine Liebe ist wie Gras und Ufer,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Wind und Weite und wie ein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Zuhaus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230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Breitbild</PresentationFormat>
  <Paragraphs>33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7</cp:revision>
  <dcterms:created xsi:type="dcterms:W3CDTF">2021-02-13T13:45:06Z</dcterms:created>
  <dcterms:modified xsi:type="dcterms:W3CDTF">2022-05-18T17:26:42Z</dcterms:modified>
</cp:coreProperties>
</file>