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70" r:id="rId6"/>
    <p:sldId id="272" r:id="rId7"/>
    <p:sldId id="271" r:id="rId8"/>
    <p:sldId id="268" r:id="rId9"/>
    <p:sldId id="273" r:id="rId10"/>
    <p:sldId id="274" r:id="rId11"/>
    <p:sldId id="267" r:id="rId12"/>
    <p:sldId id="266" r:id="rId13"/>
    <p:sldId id="275" r:id="rId14"/>
    <p:sldId id="263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8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Welch hohe Lust, welch heller Schein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wird wohl in Christi Garten sein!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muss es da wohl klingen,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so viel tausend Seraphim,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unverdrossnem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Mund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Stimm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Halleluja singen,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 Halleluja singen.</a:t>
            </a:r>
          </a:p>
        </p:txBody>
      </p:sp>
    </p:spTree>
    <p:extLst>
      <p:ext uri="{BB962C8B-B14F-4D97-AF65-F5344CB8AC3E}">
        <p14:creationId xmlns:p14="http://schemas.microsoft.com/office/powerpoint/2010/main" val="278212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9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 mir und segne meinen Geist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Segen, der vom Himmel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fleußt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ich dir stetig blühe;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gib, dass der Sommer deiner Gnad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meiner Seele früh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spat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viel Glaubensfrüchte ziehe,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viel Glaubensfrüchte ziehe.</a:t>
            </a:r>
          </a:p>
        </p:txBody>
      </p:sp>
    </p:spTree>
    <p:extLst>
      <p:ext uri="{BB962C8B-B14F-4D97-AF65-F5344CB8AC3E}">
        <p14:creationId xmlns:p14="http://schemas.microsoft.com/office/powerpoint/2010/main" val="5583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10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 in mir deinem Geiste Raum,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ich dir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ein guter Baum,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lass mich Wurzel treiben.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Verleihe, dass zu deinem Ruhm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deines Gartens schöne Blum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Pflanze möge bleiben,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Pflanze möge bleiben.</a:t>
            </a:r>
          </a:p>
        </p:txBody>
      </p:sp>
    </p:spTree>
    <p:extLst>
      <p:ext uri="{BB962C8B-B14F-4D97-AF65-F5344CB8AC3E}">
        <p14:creationId xmlns:p14="http://schemas.microsoft.com/office/powerpoint/2010/main" val="87288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11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Erwähle mich zum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Paradeis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lass mich bis zur letzten Reis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Leib und Seele grünen,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will ich dir und deiner Ehr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allein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sonsten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keinem mehr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und dort ewig dienen,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und dort ewig dienen.</a:t>
            </a:r>
          </a:p>
        </p:txBody>
      </p:sp>
    </p:spTree>
    <p:extLst>
      <p:ext uri="{BB962C8B-B14F-4D97-AF65-F5344CB8AC3E}">
        <p14:creationId xmlns:p14="http://schemas.microsoft.com/office/powerpoint/2010/main" val="248976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Geh aus mein Herz und suche Freud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493, Strophen 1 bis11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Geh aus, mein Herz, und suche Freud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dieser lieben Sommerzeit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deines Gottes Gaben;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schau an der schönen Gärten Zier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siehe, wie sie mir und dir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ausgeschmücket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haben,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ausgeschmücket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haben.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Bäume stehen voller Laub,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Erdreich decket seinen Staub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einem grünen Kleide;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Narzissus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die Tulipan,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ziehen sich viel schöner an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Salomonis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Salomonis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Seide.</a:t>
            </a:r>
          </a:p>
        </p:txBody>
      </p:sp>
    </p:spTree>
    <p:extLst>
      <p:ext uri="{BB962C8B-B14F-4D97-AF65-F5344CB8AC3E}">
        <p14:creationId xmlns:p14="http://schemas.microsoft.com/office/powerpoint/2010/main" val="96441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Lerche schwingt sich in die Luft,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Täublein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fliegt aus seiner Kluft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macht sich in die Wälder;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hochbegabte Nachtigall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ergötzt und füllt mit ihrem Schall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Berg, Hügel, Tal und Felder,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Berg, Hügel, Tal und Felder.</a:t>
            </a:r>
          </a:p>
        </p:txBody>
      </p:sp>
    </p:spTree>
    <p:extLst>
      <p:ext uri="{BB962C8B-B14F-4D97-AF65-F5344CB8AC3E}">
        <p14:creationId xmlns:p14="http://schemas.microsoft.com/office/powerpoint/2010/main" val="42552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Glucke führt ihr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Völklein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Storch baut und bewohnt sein Haus,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Schwälblein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speist die Jungen;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schnelle Hirsch, das leichte Reh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froh und kommt aus seiner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Höh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ins tiefe Gras gesprungen,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ins tiefe Gras gesprungen.</a:t>
            </a:r>
          </a:p>
        </p:txBody>
      </p:sp>
    </p:spTree>
    <p:extLst>
      <p:ext uri="{BB962C8B-B14F-4D97-AF65-F5344CB8AC3E}">
        <p14:creationId xmlns:p14="http://schemas.microsoft.com/office/powerpoint/2010/main" val="18304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Weizen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wächset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mit Gewalt;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darüber jauchzet Jung und Alt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rühmt die große Güte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des, der so überfließend labt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mit so manchem Mut begabt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menschliche Gemüte,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menschliche Gemüte.</a:t>
            </a:r>
          </a:p>
        </p:txBody>
      </p:sp>
    </p:spTree>
    <p:extLst>
      <p:ext uri="{BB962C8B-B14F-4D97-AF65-F5344CB8AC3E}">
        <p14:creationId xmlns:p14="http://schemas.microsoft.com/office/powerpoint/2010/main" val="205880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selber kann und mag nicht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ruhn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großen Gottes großes Tun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erweckt mir alle Sinnen;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singe mit, wenn alles singt,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lasse, was dem Höchsten klingt,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meinem Herzen rinnen,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meinem Herzen rinnen.</a:t>
            </a:r>
          </a:p>
        </p:txBody>
      </p:sp>
    </p:spTree>
    <p:extLst>
      <p:ext uri="{BB962C8B-B14F-4D97-AF65-F5344CB8AC3E}">
        <p14:creationId xmlns:p14="http://schemas.microsoft.com/office/powerpoint/2010/main" val="400945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493,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6" y="2028616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Ach, denk ich, bist du hier so schön,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lässt du´s uns so lieblich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dieser armen Erden: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will doch wohl nach dieser Welt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dort in dem reichen Himmelszelt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güldnen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Schlosse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werden,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güldnen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Schlosse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werden!</a:t>
            </a:r>
          </a:p>
        </p:txBody>
      </p:sp>
    </p:spTree>
    <p:extLst>
      <p:ext uri="{BB962C8B-B14F-4D97-AF65-F5344CB8AC3E}">
        <p14:creationId xmlns:p14="http://schemas.microsoft.com/office/powerpoint/2010/main" val="148945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</Words>
  <Application>Microsoft Office PowerPoint</Application>
  <PresentationFormat>Breitbild</PresentationFormat>
  <Paragraphs>38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19</cp:revision>
  <dcterms:created xsi:type="dcterms:W3CDTF">2021-02-13T13:45:06Z</dcterms:created>
  <dcterms:modified xsi:type="dcterms:W3CDTF">2021-06-21T15:10:09Z</dcterms:modified>
</cp:coreProperties>
</file>