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6.xml" ContentType="application/vnd.openxmlformats-officedocument.theme+xml"/>
  <Override PartName="/ppt/slideLayouts/slideLayout3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slideLayouts/slideLayout32.xml" ContentType="application/vnd.openxmlformats-officedocument.presentationml.slideLayout+xml"/>
  <Override PartName="/ppt/theme/theme9.xml" ContentType="application/vnd.openxmlformats-officedocument.theme+xml"/>
  <Override PartName="/ppt/slideLayouts/slideLayout33.xml" ContentType="application/vnd.openxmlformats-officedocument.presentationml.slideLayout+xml"/>
  <Override PartName="/ppt/theme/theme10.xml" ContentType="application/vnd.openxmlformats-officedocument.theme+xml"/>
  <Override PartName="/ppt/slideLayouts/slideLayout34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62" r:id="rId2"/>
    <p:sldMasterId id="2147483664" r:id="rId3"/>
    <p:sldMasterId id="2147483678" r:id="rId4"/>
    <p:sldMasterId id="2147483692" r:id="rId5"/>
    <p:sldMasterId id="2147483694" r:id="rId6"/>
    <p:sldMasterId id="2147483720" r:id="rId7"/>
    <p:sldMasterId id="2147483722" r:id="rId8"/>
    <p:sldMasterId id="2147483724" r:id="rId9"/>
    <p:sldMasterId id="2147483726" r:id="rId10"/>
    <p:sldMasterId id="2147483728" r:id="rId11"/>
    <p:sldMasterId id="2147483730" r:id="rId12"/>
    <p:sldMasterId id="2147483733" r:id="rId13"/>
    <p:sldMasterId id="2147483735" r:id="rId14"/>
    <p:sldMasterId id="2147483737" r:id="rId15"/>
    <p:sldMasterId id="2147483739" r:id="rId16"/>
    <p:sldMasterId id="2147483741" r:id="rId17"/>
    <p:sldMasterId id="2147483743" r:id="rId18"/>
    <p:sldMasterId id="2147483745" r:id="rId19"/>
    <p:sldMasterId id="2147483747" r:id="rId20"/>
    <p:sldMasterId id="2147483749" r:id="rId21"/>
  </p:sldMasterIdLst>
  <p:notesMasterIdLst>
    <p:notesMasterId r:id="rId28"/>
  </p:notesMasterIdLst>
  <p:sldIdLst>
    <p:sldId id="264" r:id="rId22"/>
    <p:sldId id="458" r:id="rId23"/>
    <p:sldId id="459" r:id="rId24"/>
    <p:sldId id="492" r:id="rId25"/>
    <p:sldId id="493" r:id="rId26"/>
    <p:sldId id="468" r:id="rId27"/>
  </p:sldIdLst>
  <p:sldSz cx="12192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:mc="http://schemas.openxmlformats.org/markup-compatibility/2006" xmlns:p14="http://schemas.microsoft.com/office/powerpoint/2010/main" xmlns:p15="http://schemas.microsoft.com/office/powerpoint/2012/main" xmlns:pr="smNativeData" xmlns="smNativeData" dt="1667591048" val="1054" rev64="64" revOS="4"/>
      <pr:smFileRevision xmlns:mc="http://schemas.openxmlformats.org/markup-compatibility/2006" xmlns:p14="http://schemas.microsoft.com/office/powerpoint/2010/main" xmlns:p15="http://schemas.microsoft.com/office/powerpoint/2012/main" xmlns:pr="smNativeData" xmlns="smNativeData" dt="1667591048" val="0"/>
      <pr:guideOptions xmlns:mc="http://schemas.openxmlformats.org/markup-compatibility/2006" xmlns:p14="http://schemas.microsoft.com/office/powerpoint/2010/main" xmlns:p15="http://schemas.microsoft.com/office/powerpoint/2012/main" xmlns:pr="smNativeData" xmlns="smNativeData" dt="1667591048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" d="100"/>
        <a:sy n="14" d="100"/>
      </p:scale>
      <p:origin x="0" y="0"/>
    </p:cViewPr>
  </p:sorterViewPr>
  <p:notesViewPr>
    <p:cSldViewPr snapToGrid="0">
      <p:cViewPr>
        <p:scale>
          <a:sx n="64" d="100"/>
          <a:sy n="64" d="100"/>
        </p:scale>
        <p:origin x="489" y="216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3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2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AAAAAAAAAABIEgAA0wIAABAAAAAmAAAACAAAAL+fAAAAAAAAMAAAABQAAAAAAAAAAAD//wAAAQAAAP//AAABAA=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9105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de-de" sz="1200" cap="none"/>
            </a:lvl1pPr>
            <a:lvl2pPr>
              <a:defRPr lang="de-de" cap="none"/>
            </a:lvl2pPr>
            <a:lvl3pPr>
              <a:defRPr lang="de-de" cap="none"/>
            </a:lvl3pPr>
            <a:lvl4pPr>
              <a:defRPr lang="de-de" cap="none"/>
            </a:lvl4pPr>
            <a:lvl5pPr>
              <a:defRPr lang="de-de" cap="none"/>
            </a:lvl5pPr>
            <a:lvl6pPr>
              <a:defRPr lang="de-de" cap="none"/>
            </a:lvl6pPr>
            <a:lvl7pPr>
              <a:defRPr lang="de-de" cap="none"/>
            </a:lvl7pPr>
            <a:lvl8pPr>
              <a:defRPr lang="de-de" cap="none"/>
            </a:lvl8pPr>
            <a:lvl9pPr>
              <a:defRPr lang="de-de" cap="none"/>
            </a:lvl9pPr>
          </a:lstStyle>
          <a:p>
            <a:pPr>
              <a:defRPr lang="de-de"/>
            </a:pPr>
            <a:endParaRPr/>
          </a:p>
        </p:txBody>
      </p:sp>
      <p:sp>
        <p:nvSpPr>
          <p:cNvPr id="3" name="Datumsplatzhalter 2"/>
          <p:cNvSpPr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5hcAAAAAAAAuKgAA0wIAABAAAAAmAAAACAAAAL+fAAAAAAAAMAAAABQAAAAAAAAAAAD//wAAAQAAAP//AAABAA=="/>
              </a:ext>
            </a:extLst>
          </p:cNvSpPr>
          <p:nvPr>
            <p:ph type="dt" idx="1"/>
          </p:nvPr>
        </p:nvSpPr>
        <p:spPr>
          <a:xfrm>
            <a:off x="3884930" y="0"/>
            <a:ext cx="2971800" cy="459105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defRPr lang="de-de" sz="1200" cap="none"/>
            </a:lvl1pPr>
            <a:lvl2pPr>
              <a:defRPr lang="de-de" cap="none"/>
            </a:lvl2pPr>
            <a:lvl3pPr>
              <a:defRPr lang="de-de" cap="none"/>
            </a:lvl3pPr>
            <a:lvl4pPr>
              <a:defRPr lang="de-de" cap="none"/>
            </a:lvl4pPr>
            <a:lvl5pPr>
              <a:defRPr lang="de-de" cap="none"/>
            </a:lvl5pPr>
            <a:lvl6pPr>
              <a:defRPr lang="de-de" cap="none"/>
            </a:lvl6pPr>
            <a:lvl7pPr>
              <a:defRPr lang="de-de" cap="none"/>
            </a:lvl7pPr>
            <a:lvl8pPr>
              <a:defRPr lang="de-de" cap="none"/>
            </a:lvl8pPr>
            <a:lvl9pPr>
              <a:defRPr lang="de-de" cap="none"/>
            </a:lvl9pPr>
          </a:lstStyle>
          <a:p>
            <a:pPr>
              <a:defRPr lang="de-de"/>
            </a:pPr>
            <a:fld id="{3F33B086-C8D2-6646-9C8B-3E13FEC56A6B}" type="datetime1">
              <a:t>13.08.2023</a:t>
            </a:fld>
            <a:endParaRPr/>
          </a:p>
        </p:txBody>
      </p:sp>
      <p:sp>
        <p:nvSpPr>
          <p:cNvPr id="4" name="Folienbildplatzhalter 3"/>
          <p:cNvSpPr>
            <a:spLocks noGrp="1" noRot="1" noChangeAspect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C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B/f38AAAAAA8zMzADAwP8Af39/AAAAAAAAAAAAAAAAAAAAAAAAAAAAIQAAABgAAAAUAAAAOAQAAAgHAAD4JQAABBoAABAAAAAmAAAACAAAAL8fAAD/HwAAMAAAABQAAAAAAAAAAAD//wAAAQAAAP//AAABAA=="/>
              </a:ext>
            </a:extLst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endParaRPr/>
          </a:p>
        </p:txBody>
      </p:sp>
      <p:sp>
        <p:nvSpPr>
          <p:cNvPr id="5" name="Notizenplatzhalter 4"/>
          <p:cNvSpPr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BIbAAD4JQAAODEAABAAAAAmAAAACAAAAL8fAAD/Hw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Mastertextformat bearbeiten</a:t>
            </a:r>
          </a:p>
          <a:p>
            <a:pPr lvl="1">
              <a:defRPr lang="de-de"/>
            </a:pPr>
            <a:r>
              <a:t>Zweite Ebene</a:t>
            </a:r>
          </a:p>
          <a:p>
            <a:pPr lvl="2">
              <a:defRPr lang="de-de"/>
            </a:pPr>
            <a:r>
              <a:t>Dritte Ebene</a:t>
            </a:r>
          </a:p>
          <a:p>
            <a:pPr lvl="3">
              <a:defRPr lang="de-de"/>
            </a:pPr>
            <a:r>
              <a:t>Vierte Ebene</a:t>
            </a:r>
          </a:p>
          <a:p>
            <a:pPr lvl="4">
              <a:defRPr lang="de-de"/>
            </a:pPr>
            <a:r>
              <a:t>Fünfte Ebene</a:t>
            </a:r>
          </a:p>
        </p:txBody>
      </p:sp>
      <p:sp>
        <p:nvSpPr>
          <p:cNvPr id="6" name="Fußzeilenplatzhalter 5"/>
          <p:cNvSpPr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G41AABIEgAAQDgAABAAAAAmAAAACAAAAL+fAAD/HwAAMAAAABQAAAAAAAAAAAD//wAAAQAAAP//AAABAA=="/>
              </a:ext>
            </a:extLst>
          </p:cNvSpPr>
          <p:nvPr>
            <p:ph type="ftr" sz="quarter" idx="4"/>
          </p:nvPr>
        </p:nvSpPr>
        <p:spPr>
          <a:xfrm>
            <a:off x="0" y="8685530"/>
            <a:ext cx="2971800" cy="45847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de-de" sz="1200" cap="none"/>
            </a:lvl1pPr>
            <a:lvl2pPr>
              <a:defRPr lang="de-de" cap="none"/>
            </a:lvl2pPr>
            <a:lvl3pPr>
              <a:defRPr lang="de-de" cap="none"/>
            </a:lvl3pPr>
            <a:lvl4pPr>
              <a:defRPr lang="de-de" cap="none"/>
            </a:lvl4pPr>
            <a:lvl5pPr>
              <a:defRPr lang="de-de" cap="none"/>
            </a:lvl5pPr>
            <a:lvl6pPr>
              <a:defRPr lang="de-de" cap="none"/>
            </a:lvl6pPr>
            <a:lvl7pPr>
              <a:defRPr lang="de-de" cap="none"/>
            </a:lvl7pPr>
            <a:lvl8pPr>
              <a:defRPr lang="de-de" cap="none"/>
            </a:lvl8pPr>
            <a:lvl9pPr>
              <a:defRPr lang="de-de" cap="none"/>
            </a:lvl9pPr>
          </a:lstStyle>
          <a:p>
            <a:pPr>
              <a:defRPr lang="de-de"/>
            </a:pPr>
            <a:endParaRPr/>
          </a:p>
        </p:txBody>
      </p:sp>
      <p:sp>
        <p:nvSpPr>
          <p:cNvPr id="7" name="Foliennummernplatzhalter 6"/>
          <p:cNvSpPr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5hcAAG41AAAuKgAAQDgAABAAAAAmAAAACAAAAL+fAAD/HwAAMAAAABQAAAAAAAAAAAD//wAAAQAAAP//AAABAA=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847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defRPr lang="de-de" sz="1200" cap="none"/>
            </a:lvl1pPr>
            <a:lvl2pPr>
              <a:defRPr lang="de-de" cap="none"/>
            </a:lvl2pPr>
            <a:lvl3pPr>
              <a:defRPr lang="de-de" cap="none"/>
            </a:lvl3pPr>
            <a:lvl4pPr>
              <a:defRPr lang="de-de" cap="none"/>
            </a:lvl4pPr>
            <a:lvl5pPr>
              <a:defRPr lang="de-de" cap="none"/>
            </a:lvl5pPr>
            <a:lvl6pPr>
              <a:defRPr lang="de-de" cap="none"/>
            </a:lvl6pPr>
            <a:lvl7pPr>
              <a:defRPr lang="de-de" cap="none"/>
            </a:lvl7pPr>
            <a:lvl8pPr>
              <a:defRPr lang="de-de" cap="none"/>
            </a:lvl8pPr>
            <a:lvl9pPr>
              <a:defRPr lang="de-de" cap="none"/>
            </a:lvl9pPr>
          </a:lstStyle>
          <a:p>
            <a:pPr>
              <a:defRPr lang="de-de"/>
            </a:pPr>
            <a:fld id="{3F339902-4CD2-666F-9C8B-BA3AD7C56AEF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de-de" sz="12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C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B/f38AAAAAA8zMzADAwP8Af39/AAAAAAAAAAAAAAAAAAAAAAAAAAAAIQAAABgAAAAUAAAAOAQAAAgHAAD4JQAABBoAABAAAAAmAAAACAAAAAEOAAAAAAAAMAAAABQAAAAAAAAAAAD//wAAAQAAAP//AAABAA=="/>
              </a:ext>
            </a:extLst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BIbAAD4JQAAODEAABAAAAAmAAAACAAAAAEOAAAAAAAAMAAAABQAAAAAAAAAAAD//wAAAQAAAP//AAABAA=="/>
              </a:ext>
            </a:extLst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/>
            </a:pPr>
            <a:r>
              <a:t>Folie </a:t>
            </a:r>
            <a:fld id="{3F33F028-66D2-6606-9C8B-9053BEC56AC5}" type="slidenum">
              <a:t>1</a:t>
            </a:fld>
            <a:r>
              <a:t>: Begrüßung</a:t>
            </a:r>
          </a:p>
        </p:txBody>
      </p:sp>
      <p:sp>
        <p:nvSpPr>
          <p:cNvPr id="4" name="Foliennummernplatzhalter 3"/>
          <p:cNvSpPr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5hcAAG41AAAuKgAAQDgAABAAAAAmAAAACAAAAAEOAAAAAAAAMAAAABQAAAAAAAAAAAD//wAAAQAAAP//AAABAA=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8470"/>
          </a:xfrm>
        </p:spPr>
        <p:txBody>
          <a:bodyPr/>
          <a:lstStyle/>
          <a:p>
            <a:pPr>
              <a:defRPr lang="de-de"/>
            </a:pPr>
            <a:fld id="{3F33FA30-7ED2-660C-9C8B-8859B4C56ADD}" type="slidenum"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gJAABARwAAsCUAABAAAAAmAAAACAAAAAGB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/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BwbAACtRQAAfSMAABAAAAAmAAAACAAAAAGBAAAAAAAAMAAAABQAAAAAAAAAAAD//wAAAQAAAP//AAABAA==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  <a:prstGeom prst="rect">
            <a:avLst/>
          </a:prstGeom>
        </p:spPr>
        <p:txBody>
          <a:bodyPr/>
          <a:lstStyle>
            <a:lvl1pPr algn="l">
              <a:defRPr lang="de-de" sz="4000" b="1" cap="all"/>
            </a:lvl1pPr>
            <a:lvl2pPr marL="0" indent="0" algn="l">
              <a:buNone/>
              <a:defRPr lang="de-de" cap="none">
                <a:solidFill>
                  <a:srgbClr val="000000"/>
                </a:solidFill>
              </a:defRPr>
            </a:lvl2pPr>
            <a:lvl3pPr marL="0" indent="0" algn="l">
              <a:buNone/>
              <a:defRPr lang="de-de" cap="none">
                <a:solidFill>
                  <a:srgbClr val="000000"/>
                </a:solidFill>
              </a:defRPr>
            </a:lvl3pPr>
            <a:lvl4pPr marL="0" indent="0" algn="l">
              <a:buNone/>
              <a:defRPr lang="de-de" cap="none">
                <a:solidFill>
                  <a:srgbClr val="000000"/>
                </a:solidFill>
              </a:defRPr>
            </a:lvl4pPr>
            <a:lvl5pPr marL="0" indent="0" algn="l">
              <a:buNone/>
              <a:defRPr lang="de-de" cap="none">
                <a:solidFill>
                  <a:srgbClr val="000000"/>
                </a:solidFill>
              </a:defRPr>
            </a:lvl5pPr>
            <a:lvl6pPr marL="0" indent="0" algn="l">
              <a:buNone/>
              <a:defRPr lang="de-de" cap="none">
                <a:solidFill>
                  <a:srgbClr val="000000"/>
                </a:solidFill>
              </a:defRPr>
            </a:lvl6pPr>
            <a:lvl7pPr marL="0" indent="0" algn="l">
              <a:buNone/>
              <a:defRPr lang="de-de" cap="none">
                <a:solidFill>
                  <a:srgbClr val="000000"/>
                </a:solidFill>
              </a:defRPr>
            </a:lvl7pPr>
            <a:lvl8pPr marL="0" indent="0" algn="l">
              <a:buNone/>
              <a:defRPr lang="de-de" cap="none">
                <a:solidFill>
                  <a:srgbClr val="000000"/>
                </a:solidFill>
              </a:defRPr>
            </a:lvl8pPr>
            <a:lvl9pPr marL="0" indent="0" algn="l">
              <a:buNone/>
              <a:defRPr lang="de-de" cap="none">
                <a:solidFill>
                  <a:srgbClr val="000000"/>
                </a:solidFill>
              </a:defRPr>
            </a:lvl9pPr>
          </a:lstStyle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OERAACtRQAAHBsAABAAAAAmAAAACAAAAIGRAAAAAAAAMAAAABQAAAAAAAAAAAD//wAAAQAAAP//AAABAA==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de-de" sz="2000" cap="none"/>
            </a:lvl1pPr>
            <a:lvl2pPr marL="457200" indent="0">
              <a:buNone/>
              <a:defRPr lang="de-de" sz="1800" cap="none"/>
            </a:lvl2pPr>
            <a:lvl3pPr marL="914400" indent="0">
              <a:buNone/>
              <a:defRPr lang="de-de" sz="1600" cap="none"/>
            </a:lvl3pPr>
            <a:lvl4pPr marL="1371600" indent="0">
              <a:buNone/>
              <a:defRPr lang="de-de" sz="1400" cap="none"/>
            </a:lvl4pPr>
            <a:lvl5pPr marL="1828800" indent="0">
              <a:buNone/>
              <a:defRPr lang="de-de" sz="1400" cap="none"/>
            </a:lvl5pPr>
            <a:lvl6pPr marL="2286000" indent="0">
              <a:buNone/>
              <a:defRPr lang="de-de" sz="1400" cap="none"/>
            </a:lvl6pPr>
            <a:lvl7pPr marL="2743200" indent="0">
              <a:buNone/>
              <a:defRPr lang="de-de" sz="1400" cap="none"/>
            </a:lvl7pPr>
            <a:lvl8pPr marL="3200400" indent="0">
              <a:buNone/>
              <a:defRPr lang="de-de" sz="1400" cap="none"/>
            </a:lvl8pPr>
            <a:lvl9pPr marL="3657600" indent="0">
              <a:buNone/>
              <a:defRPr lang="de-de" sz="1400" cap="none"/>
            </a:lvl9pPr>
          </a:lstStyle>
          <a:p>
            <a:pPr>
              <a:defRPr lang="de-de"/>
            </a:pPr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gJAABARwAAsCUAABAAAAAmAAAACAAAAAOR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C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YDYAALABAABARwAAsCUAABAAAAAmAAAACAAAAIORAAAAAAAAMAAAABQAAAAAAAAAAAD//wAAAQAAAP//AAABAA==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  <a:prstGeom prst="rect">
            <a:avLst/>
          </a:prstGeo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AfNQAAsCUAABAAAAAmAAAACAAAAAORAAAAAAAAMAAAABQAAAAAAAAAAAD//wAAAQAAAP//AAABAA=="/>
              </a:ext>
            </a:extLst>
          </p:cNvSpPr>
          <p:nvPr>
            <p:ph idx="1"/>
          </p:nvPr>
        </p:nvSpPr>
        <p:spPr>
          <a:xfrm>
            <a:off x="609600" y="274320"/>
            <a:ext cx="8025765" cy="5852160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gJAABARwAAsCUAABAAAAAmAAAACAAAAAGB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/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BwbAACtRQAAfSMAABAAAAAmAAAACAAAAAGBAAAAAAAAMAAAABQAAAAAAAAAAAD//wAAAQAAAP//AAABAA==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  <a:prstGeom prst="rect">
            <a:avLst/>
          </a:prstGeom>
        </p:spPr>
        <p:txBody>
          <a:bodyPr/>
          <a:lstStyle>
            <a:lvl1pPr algn="l">
              <a:defRPr lang="de-de" sz="4000" b="1" cap="all"/>
            </a:lvl1pPr>
            <a:lvl2pPr marL="0" indent="0" algn="l">
              <a:buNone/>
              <a:defRPr lang="de-de" cap="none">
                <a:solidFill>
                  <a:srgbClr val="000000"/>
                </a:solidFill>
              </a:defRPr>
            </a:lvl2pPr>
            <a:lvl3pPr marL="0" indent="0" algn="l">
              <a:buNone/>
              <a:defRPr lang="de-de" cap="none">
                <a:solidFill>
                  <a:srgbClr val="000000"/>
                </a:solidFill>
              </a:defRPr>
            </a:lvl3pPr>
            <a:lvl4pPr marL="0" indent="0" algn="l">
              <a:buNone/>
              <a:defRPr lang="de-de" cap="none">
                <a:solidFill>
                  <a:srgbClr val="000000"/>
                </a:solidFill>
              </a:defRPr>
            </a:lvl4pPr>
            <a:lvl5pPr marL="0" indent="0" algn="l">
              <a:buNone/>
              <a:defRPr lang="de-de" cap="none">
                <a:solidFill>
                  <a:srgbClr val="000000"/>
                </a:solidFill>
              </a:defRPr>
            </a:lvl5pPr>
            <a:lvl6pPr marL="0" indent="0" algn="l">
              <a:buNone/>
              <a:defRPr lang="de-de" cap="none">
                <a:solidFill>
                  <a:srgbClr val="000000"/>
                </a:solidFill>
              </a:defRPr>
            </a:lvl6pPr>
            <a:lvl7pPr marL="0" indent="0" algn="l">
              <a:buNone/>
              <a:defRPr lang="de-de" cap="none">
                <a:solidFill>
                  <a:srgbClr val="000000"/>
                </a:solidFill>
              </a:defRPr>
            </a:lvl7pPr>
            <a:lvl8pPr marL="0" indent="0" algn="l">
              <a:buNone/>
              <a:defRPr lang="de-de" cap="none">
                <a:solidFill>
                  <a:srgbClr val="000000"/>
                </a:solidFill>
              </a:defRPr>
            </a:lvl8pPr>
            <a:lvl9pPr marL="0" indent="0" algn="l">
              <a:buNone/>
              <a:defRPr lang="de-de" cap="none">
                <a:solidFill>
                  <a:srgbClr val="000000"/>
                </a:solidFill>
              </a:defRPr>
            </a:lvl9pPr>
          </a:lstStyle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OERAACtRQAAHBsAABAAAAAmAAAACAAAAIGRAAAAAAAAMAAAABQAAAAAAAAAAAD//wAAAQAAAP//AAABAA==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de-de" sz="2000" cap="none"/>
            </a:lvl1pPr>
            <a:lvl2pPr marL="457200" indent="0">
              <a:buNone/>
              <a:defRPr lang="de-de" sz="1800" cap="none"/>
            </a:lvl2pPr>
            <a:lvl3pPr marL="914400" indent="0">
              <a:buNone/>
              <a:defRPr lang="de-de" sz="1600" cap="none"/>
            </a:lvl3pPr>
            <a:lvl4pPr marL="1371600" indent="0">
              <a:buNone/>
              <a:defRPr lang="de-de" sz="1400" cap="none"/>
            </a:lvl4pPr>
            <a:lvl5pPr marL="1828800" indent="0">
              <a:buNone/>
              <a:defRPr lang="de-de" sz="1400" cap="none"/>
            </a:lvl5pPr>
            <a:lvl6pPr marL="2286000" indent="0">
              <a:buNone/>
              <a:defRPr lang="de-de" sz="1400" cap="none"/>
            </a:lvl6pPr>
            <a:lvl7pPr marL="2743200" indent="0">
              <a:buNone/>
              <a:defRPr lang="de-de" sz="1400" cap="none"/>
            </a:lvl7pPr>
            <a:lvl8pPr marL="3200400" indent="0">
              <a:buNone/>
              <a:defRPr lang="de-de" sz="1400" cap="none"/>
            </a:lvl8pPr>
            <a:lvl9pPr marL="3657600" indent="0">
              <a:buNone/>
              <a:defRPr lang="de-de" sz="1400" cap="none"/>
            </a:lvl9pPr>
          </a:lstStyle>
          <a:p>
            <a:pPr>
              <a:defRPr lang="de-de"/>
            </a:pPr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gJAABARwAAsCUAABAAAAAmAAAACAAAAAOR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C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YDYAALABAABARwAAsCUAABAAAAAmAAAACAAAAIORAAAAAAAAMAAAABQAAAAAAAAAAAD//wAAAQAAAP//AAABAA==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  <a:prstGeom prst="rect">
            <a:avLst/>
          </a:prstGeo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AfNQAAsCUAABAAAAAmAAAACAAAAAORAAAAAAAAMAAAABQAAAAAAAAAAAD//wAAAQAAAP//AAABAA=="/>
              </a:ext>
            </a:extLst>
          </p:cNvSpPr>
          <p:nvPr>
            <p:ph idx="1"/>
          </p:nvPr>
        </p:nvSpPr>
        <p:spPr>
          <a:xfrm>
            <a:off x="609600" y="274320"/>
            <a:ext cx="8025765" cy="5852160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HNwY0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gJAABARwAAsCUAABAAAAAmAAAACAAAAAGB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/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BwbAACtRQAAfSMAABAAAAAmAAAACAAAAAGBAAAAAAAAMAAAABQAAAAAAAAAAAD//wAAAQAAAP//AAABAA==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  <a:prstGeom prst="rect">
            <a:avLst/>
          </a:prstGeom>
        </p:spPr>
        <p:txBody>
          <a:bodyPr/>
          <a:lstStyle>
            <a:lvl1pPr algn="l">
              <a:defRPr lang="de-de" sz="4000" b="1" cap="all"/>
            </a:lvl1pPr>
            <a:lvl2pPr marL="0" indent="0" algn="l">
              <a:buNone/>
              <a:defRPr lang="de-de" cap="none">
                <a:solidFill>
                  <a:srgbClr val="000000"/>
                </a:solidFill>
              </a:defRPr>
            </a:lvl2pPr>
            <a:lvl3pPr marL="0" indent="0" algn="l">
              <a:buNone/>
              <a:defRPr lang="de-de" cap="none">
                <a:solidFill>
                  <a:srgbClr val="000000"/>
                </a:solidFill>
              </a:defRPr>
            </a:lvl3pPr>
            <a:lvl4pPr marL="0" indent="0" algn="l">
              <a:buNone/>
              <a:defRPr lang="de-de" cap="none">
                <a:solidFill>
                  <a:srgbClr val="000000"/>
                </a:solidFill>
              </a:defRPr>
            </a:lvl4pPr>
            <a:lvl5pPr marL="0" indent="0" algn="l">
              <a:buNone/>
              <a:defRPr lang="de-de" cap="none">
                <a:solidFill>
                  <a:srgbClr val="000000"/>
                </a:solidFill>
              </a:defRPr>
            </a:lvl5pPr>
            <a:lvl6pPr marL="0" indent="0" algn="l">
              <a:buNone/>
              <a:defRPr lang="de-de" cap="none">
                <a:solidFill>
                  <a:srgbClr val="000000"/>
                </a:solidFill>
              </a:defRPr>
            </a:lvl6pPr>
            <a:lvl7pPr marL="0" indent="0" algn="l">
              <a:buNone/>
              <a:defRPr lang="de-de" cap="none">
                <a:solidFill>
                  <a:srgbClr val="000000"/>
                </a:solidFill>
              </a:defRPr>
            </a:lvl7pPr>
            <a:lvl8pPr marL="0" indent="0" algn="l">
              <a:buNone/>
              <a:defRPr lang="de-de" cap="none">
                <a:solidFill>
                  <a:srgbClr val="000000"/>
                </a:solidFill>
              </a:defRPr>
            </a:lvl8pPr>
            <a:lvl9pPr marL="0" indent="0" algn="l">
              <a:buNone/>
              <a:defRPr lang="de-de" cap="none">
                <a:solidFill>
                  <a:srgbClr val="000000"/>
                </a:solidFill>
              </a:defRPr>
            </a:lvl9pPr>
          </a:lstStyle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OERAACtRQAAHBsAABAAAAAmAAAACAAAAIGRAAAAAAAAMAAAABQAAAAAAAAAAAD//wAAAQAAAP//AAABAA==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de-de" sz="2000" cap="none"/>
            </a:lvl1pPr>
            <a:lvl2pPr marL="457200" indent="0">
              <a:buNone/>
              <a:defRPr lang="de-de" sz="1800" cap="none"/>
            </a:lvl2pPr>
            <a:lvl3pPr marL="914400" indent="0">
              <a:buNone/>
              <a:defRPr lang="de-de" sz="1600" cap="none"/>
            </a:lvl3pPr>
            <a:lvl4pPr marL="1371600" indent="0">
              <a:buNone/>
              <a:defRPr lang="de-de" sz="1400" cap="none"/>
            </a:lvl4pPr>
            <a:lvl5pPr marL="1828800" indent="0">
              <a:buNone/>
              <a:defRPr lang="de-de" sz="1400" cap="none"/>
            </a:lvl5pPr>
            <a:lvl6pPr marL="2286000" indent="0">
              <a:buNone/>
              <a:defRPr lang="de-de" sz="1400" cap="none"/>
            </a:lvl6pPr>
            <a:lvl7pPr marL="2743200" indent="0">
              <a:buNone/>
              <a:defRPr lang="de-de" sz="1400" cap="none"/>
            </a:lvl7pPr>
            <a:lvl8pPr marL="3200400" indent="0">
              <a:buNone/>
              <a:defRPr lang="de-de" sz="1400" cap="none"/>
            </a:lvl8pPr>
            <a:lvl9pPr marL="3657600" indent="0">
              <a:buNone/>
              <a:defRPr lang="de-de" sz="1400" cap="none"/>
            </a:lvl9pPr>
          </a:lstStyle>
          <a:p>
            <a:pPr>
              <a:defRPr lang="de-de"/>
            </a:pPr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gJAABARwAAsCUAABAAAAAmAAAACAAAAAOR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C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YDYAALABAABARwAAsCUAABAAAAAmAAAACAAAAIORAAAAAAAAMAAAABQAAAAAAAAAAAD//wAAAQAAAP//AAABAA==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  <a:prstGeom prst="rect">
            <a:avLst/>
          </a:prstGeo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AfNQAAsCUAABAAAAAmAAAACAAAAAORAAAAAAAAMAAAABQAAAAAAAAAAAD//wAAAQAAAP//AAABAA=="/>
              </a:ext>
            </a:extLst>
          </p:cNvSpPr>
          <p:nvPr>
            <p:ph idx="1"/>
          </p:nvPr>
        </p:nvSpPr>
        <p:spPr>
          <a:xfrm>
            <a:off x="609600" y="274320"/>
            <a:ext cx="8025765" cy="5852160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680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="smNativeData" xmlns:pr="smNativeData" xmlns:p15="http://schemas.microsoft.com/office/powerpoint/2012/main" val="IKHgYA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KHgYAAAAABeAQAAAAAAAAYAAAAAAAAAAAAAAAAAAAAAAAAAAQAAAAAAAAAAAAAAAAAAAAAAAAAAAAAA"/>
          </p:ext>
        </p:extLst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2477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gJAABARwAAsCUAABAAAAAmAAAACAAAAAGB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/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BwbAACtRQAAfSMAABAAAAAmAAAACAAAAAGBAAAAAAAAMAAAABQAAAAAAAAAAAD//wAAAQAAAP//AAABAA==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  <a:prstGeom prst="rect">
            <a:avLst/>
          </a:prstGeom>
        </p:spPr>
        <p:txBody>
          <a:bodyPr/>
          <a:lstStyle>
            <a:lvl1pPr algn="l">
              <a:defRPr lang="de-de" sz="4000" b="1" cap="all"/>
            </a:lvl1pPr>
            <a:lvl2pPr marL="0" indent="0" algn="l">
              <a:buNone/>
              <a:defRPr lang="de-de" cap="none">
                <a:solidFill>
                  <a:srgbClr val="000000"/>
                </a:solidFill>
              </a:defRPr>
            </a:lvl2pPr>
            <a:lvl3pPr marL="0" indent="0" algn="l">
              <a:buNone/>
              <a:defRPr lang="de-de" cap="none">
                <a:solidFill>
                  <a:srgbClr val="000000"/>
                </a:solidFill>
              </a:defRPr>
            </a:lvl3pPr>
            <a:lvl4pPr marL="0" indent="0" algn="l">
              <a:buNone/>
              <a:defRPr lang="de-de" cap="none">
                <a:solidFill>
                  <a:srgbClr val="000000"/>
                </a:solidFill>
              </a:defRPr>
            </a:lvl4pPr>
            <a:lvl5pPr marL="0" indent="0" algn="l">
              <a:buNone/>
              <a:defRPr lang="de-de" cap="none">
                <a:solidFill>
                  <a:srgbClr val="000000"/>
                </a:solidFill>
              </a:defRPr>
            </a:lvl5pPr>
            <a:lvl6pPr marL="0" indent="0" algn="l">
              <a:buNone/>
              <a:defRPr lang="de-de" cap="none">
                <a:solidFill>
                  <a:srgbClr val="000000"/>
                </a:solidFill>
              </a:defRPr>
            </a:lvl6pPr>
            <a:lvl7pPr marL="0" indent="0" algn="l">
              <a:buNone/>
              <a:defRPr lang="de-de" cap="none">
                <a:solidFill>
                  <a:srgbClr val="000000"/>
                </a:solidFill>
              </a:defRPr>
            </a:lvl7pPr>
            <a:lvl8pPr marL="0" indent="0" algn="l">
              <a:buNone/>
              <a:defRPr lang="de-de" cap="none">
                <a:solidFill>
                  <a:srgbClr val="000000"/>
                </a:solidFill>
              </a:defRPr>
            </a:lvl8pPr>
            <a:lvl9pPr marL="0" indent="0" algn="l">
              <a:buNone/>
              <a:defRPr lang="de-de" cap="none">
                <a:solidFill>
                  <a:srgbClr val="000000"/>
                </a:solidFill>
              </a:defRPr>
            </a:lvl9pPr>
          </a:lstStyle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OERAACtRQAAHBsAABAAAAAmAAAACAAAAIGRAAAAAAAAMAAAABQAAAAAAAAAAAD//wAAAQAAAP//AAABAA==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de-de" sz="2000" cap="none"/>
            </a:lvl1pPr>
            <a:lvl2pPr marL="457200" indent="0">
              <a:buNone/>
              <a:defRPr lang="de-de" sz="1800" cap="none"/>
            </a:lvl2pPr>
            <a:lvl3pPr marL="914400" indent="0">
              <a:buNone/>
              <a:defRPr lang="de-de" sz="1600" cap="none"/>
            </a:lvl3pPr>
            <a:lvl4pPr marL="1371600" indent="0">
              <a:buNone/>
              <a:defRPr lang="de-de" sz="1400" cap="none"/>
            </a:lvl4pPr>
            <a:lvl5pPr marL="1828800" indent="0">
              <a:buNone/>
              <a:defRPr lang="de-de" sz="1400" cap="none"/>
            </a:lvl5pPr>
            <a:lvl6pPr marL="2286000" indent="0">
              <a:buNone/>
              <a:defRPr lang="de-de" sz="1400" cap="none"/>
            </a:lvl6pPr>
            <a:lvl7pPr marL="2743200" indent="0">
              <a:buNone/>
              <a:defRPr lang="de-de" sz="1400" cap="none"/>
            </a:lvl7pPr>
            <a:lvl8pPr marL="3200400" indent="0">
              <a:buNone/>
              <a:defRPr lang="de-de" sz="1400" cap="none"/>
            </a:lvl8pPr>
            <a:lvl9pPr marL="3657600" indent="0">
              <a:buNone/>
              <a:defRPr lang="de-de" sz="1400" cap="none"/>
            </a:lvl9pPr>
          </a:lstStyle>
          <a:p>
            <a:pPr>
              <a:defRPr lang="de-de"/>
            </a:pPr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BARwAAuAgAABAAAAAmAAAACAAAAIGR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gJAABARwAAsCUAABAAAAAmAAAACAAAAAOR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C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YDYAALABAABARwAAsCUAABAAAAAmAAAACAAAAIORAAAAAAAAMAAAABQAAAAAAAAAAAD//wAAAQAAAP//AAABAA==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  <a:prstGeom prst="rect">
            <a:avLst/>
          </a:prstGeo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title style</a:t>
            </a:r>
          </a:p>
        </p:txBody>
      </p:sp>
      <p:sp>
        <p:nvSpPr>
          <p:cNvPr id="3" name="Folientext1"/>
          <p:cNvSpPr txBox="1">
            <a:spLocks noGrp="1" noChangeArrowheads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ABAAAfNQAAsCUAABAAAAAmAAAACAAAAAORAAAAAAAAMAAAABQAAAAAAAAAAAD//wAAAQAAAP//AAABAA=="/>
              </a:ext>
            </a:extLst>
          </p:cNvSpPr>
          <p:nvPr>
            <p:ph idx="1"/>
          </p:nvPr>
        </p:nvSpPr>
        <p:spPr>
          <a:xfrm>
            <a:off x="609600" y="274320"/>
            <a:ext cx="8025765" cy="5852160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de-de"/>
            </a:pPr>
            <a:r>
              <a:t>Click to edit Master text styles</a:t>
            </a:r>
          </a:p>
          <a:p>
            <a:pPr lvl="1">
              <a:defRPr lang="de-de"/>
            </a:pPr>
            <a:r>
              <a:t>Second level</a:t>
            </a:r>
          </a:p>
          <a:p>
            <a:pPr lvl="2">
              <a:defRPr lang="de-de"/>
            </a:pPr>
            <a:r>
              <a:t>Third level</a:t>
            </a:r>
          </a:p>
          <a:p>
            <a:pPr lvl="3">
              <a:defRPr lang="de-de"/>
            </a:pPr>
            <a:r>
              <a:t>Fourth level</a:t>
            </a:r>
          </a:p>
          <a:p>
            <a:pPr lvl="4">
              <a:defRPr lang="de-de"/>
            </a:pPr>
            <a:r>
              <a:t>Fifth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2.pn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18.xml"/></Relationships>
</file>

<file path=ppt/slideMasters/_rels/slideMaster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1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20.xml"/></Relationships>
</file>

<file path=ppt/slideMasters/_rels/slideMaster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theme" Target="../theme/theme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3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E6c3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P///wEAAAAAAAAAAAAAAAAAAAAAAAAAAAAAAAAAAAAAAAAAAAAAAAJ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AAAAAJ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L+/vw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L+/vwB/f38A5+bm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9UoA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LKERP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J/f38A5+bmA8zMzADAwP8Af39/AAAAAAAAAAAAAAAAAAAAAAAAAAAAIQAAABgAAAAUAAAAxToAAH0lAACYSQAA8ycAABAA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8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P///wEAAAAAAAAAAAAAAAAAAAAAAAAAAAAAAAAAAAAAAAAAADJVkQB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L+/v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L+/vwB/f38A5+bm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E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E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xToAAH0lAACYSQAA8ycAABAg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BQAFE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65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000369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93877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767039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948780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20584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885891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301621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713626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/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AAAAAEAAAAAAAAAAAAAAAAAAAAAAAAAAAAAAAAAAAAAAAAAAAAAAAJ/f38AAAAA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CkpKbs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AAAAAEAAAAAAAAAAAAAAAAAAAAAAAAAAAAAAAAAAAAAAAAAAAAAAAJ/f38AAAAA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L+/vw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L+/vwB/f38AAAAA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9UoA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9UoAB/f38AAAAA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xToAAH0lAACYSQAA8ycAABAA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300409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908207"/>
      </p:ext>
    </p:extLst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AAAAAEAAAAAAAAAAAAAAAAAAAAAAAAAAAAAAAAAAAAAAAAAAAAAAAJ/f38AAAAA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AAAAAEAAAAAAAAAAAAAAAAAAAAAAAAAAAAAAAAAAAAAAAAAAAAAAAJ/f38AAAAA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L+/vw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49Ij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L+/vwB/f38AAAAA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BBAEE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9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9UoA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9UoAB/f38AAAAA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xToAAH0lAACYSQAA8ycAABAA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10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8" r:id="rId2"/>
    <p:sldLayoutId id="2147483669" r:id="rId3"/>
    <p:sldLayoutId id="2147483672" r:id="rId4"/>
    <p:sldLayoutId id="2147483673" r:id="rId5"/>
    <p:sldLayoutId id="2147483676" r:id="rId6"/>
    <p:sldLayoutId id="2147483677" r:id="rId7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AAAAAEAAAAAAAAAAAAAAAAAAAAAAAAAAAAAAAAAAAAAAAAAAAAAAAJ/f38AAAAA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AAAAAEAAAAAAAAAAAAAAAAAAAAAAAAAAAAAAAAAAAAAAAAAAAAAAAJ/f38AAAAA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L+/vw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L+/vwB/f38AAAAA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9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9UoA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9UoAB/f38AAAAA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xToAAH0lAACYSQAA8ycAABAA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10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2" r:id="rId2"/>
    <p:sldLayoutId id="2147483683" r:id="rId3"/>
    <p:sldLayoutId id="2147483686" r:id="rId4"/>
    <p:sldLayoutId id="2147483687" r:id="rId5"/>
    <p:sldLayoutId id="2147483690" r:id="rId6"/>
    <p:sldLayoutId id="2147483691" r:id="rId7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AAAAAEAAAAAAAAAAAAAAAAAAAAAAAAAAAAAAAAAAAAAAAAAAAAAAAJ/f38AAAAA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AAAAAEAAAAAAAAAAAAAAAAAAAAAAAAAAAAAAAAAAAAAAAAAAAAAAAJ/f38AAAAA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L+/vw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L+/vwB/f38AAAAA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9UoA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9UoAB/f38AAAAA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xToAAH0lAACYSQAA8ycAABAA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AAAAAEAAAAAAAAAAAAAAAAAAAAAAAAAAAAAAAAAAAAAAAAAAAAAAAJ/f38AAAAA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AAAAAEAAAAAAAAAAAAAAAAAAAAAAAAAAAAAAAAAAAAAAAAAAAAAAAJ/f38AAAAA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L+/vw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L+/vwB/f38AAAAA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BBAEE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15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9UoA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HsAf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9UoAB/f38AAAAA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9mZmk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xToAAH0lAACYSQAA8ycAABAA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16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8" r:id="rId2"/>
    <p:sldLayoutId id="2147483699" r:id="rId3"/>
    <p:sldLayoutId id="2147483702" r:id="rId4"/>
    <p:sldLayoutId id="2147483703" r:id="rId5"/>
    <p:sldLayoutId id="2147483706" r:id="rId6"/>
    <p:sldLayoutId id="2147483707" r:id="rId7"/>
    <p:sldLayoutId id="2147483710" r:id="rId8"/>
    <p:sldLayoutId id="2147483711" r:id="rId9"/>
    <p:sldLayoutId id="2147483714" r:id="rId10"/>
    <p:sldLayoutId id="2147483715" r:id="rId11"/>
    <p:sldLayoutId id="2147483718" r:id="rId12"/>
    <p:sldLayoutId id="2147483719" r:id="rId13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P///wEAAAAAAAAAAAAAAAAAAAAAAAAAAAAAAAAAAAAAAAAAADJVkQB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L+/v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L+/vwB/f38A5+bm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E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xToAAH0lAACYSQAA8ycAABAg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AAAAAEAAAAAAAAAAAAAAAAAAAAAAAAAAAAAAAAAAAAAAAAAADJVkQB/f38AAAAA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AAAAAEAAAAAAAAAAAAAAAAAAAAAAAAAAAAAAAAAAAAAAAAAADJVkQB/f38AAAAA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L+/v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L+/vwB/f38AAAAA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Clpqeo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9UoAB/f38AAAAA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E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B/f38AAAAAA8zMzADAwP8Af39/AAAAAAAAAAAAAAAAAAAAAAAAAAAAIQAAABgAAAAUAAAAxToAAH0lAACYSQAA8ycAABAg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BBAEE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AAAAUAAAABAAAAAAAAAAAAAAAAAAAAAAAAAAAAAAAAAAAAAAAAAAAAAAACf39/AAAAAA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v7+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8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v7+/AP///wEAAAAAAAAAAAAAAAAAAAAAAAAAAAAAAAAAAAAAAAAAADJVkQB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/>
          </a:p>
        </p:txBody>
      </p:sp>
      <p:sp>
        <p:nvSpPr>
          <p:cNvPr id="3" name="Rechteck 9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/>
          </a:p>
        </p:txBody>
      </p:sp>
      <p:sp>
        <p:nvSpPr>
          <p:cNvPr id="4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L+/v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L+/vwB/f38A5+bmA8zMzADAwP8Af39/AAAAAAAAAAAAAAAAAAAAAAAAAAAAIQAAABgAAAAUAAAAggUAAEwBAAAlSQAATAEAABAAAAAmAAAACAAAAP//////////MAAAABQAAAAAAAAAAAD//wAAAQAAAP//AAABAA=="/>
              </a:ext>
            </a:extLst>
          </p:cNvSpPr>
          <p:nvPr/>
        </p:nvSpPr>
        <p:spPr>
          <a:xfrm>
            <a:off x="895350" y="210820"/>
            <a:ext cx="10995025" cy="0"/>
          </a:xfrm>
          <a:prstGeom prst="line">
            <a:avLst/>
          </a:prstGeom>
          <a:noFill/>
          <a:ln w="28575" cap="flat" cmpd="sng" algn="ctr">
            <a:solidFill>
              <a:srgbClr val="BFBFBF"/>
            </a:solidFill>
            <a:prstDash val="solid"/>
            <a:headEnd type="none"/>
            <a:tailEnd type="none"/>
          </a:ln>
          <a:effectLst/>
        </p:spPr>
      </p:sp>
      <p:pic>
        <p:nvPicPr>
          <p:cNvPr id="5" name="Grafik 2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DLyMnI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GgBAAA1AQAAgwQAAFUEAAAQAAAAJgAAAAgAAAD//////////zAAAAAUAAAAAAAAAAAA//8AAAEAAAD//wAAAQA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6215"/>
            <a:ext cx="504825" cy="50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Gerader Verbinder 3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feld 4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E0AAAAAkAAAAEgAAAAA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K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xToAAH0lAACYSQAA8ycAABAgAAAmAAAACAAAAP//////////MAAAABQAAAAAAAAAAAD//wAAAQAAAP//AAABAA=="/>
              </a:ext>
            </a:extLst>
          </p:cNvSpPr>
          <p:nvPr/>
        </p:nvSpPr>
        <p:spPr>
          <a:xfrm>
            <a:off x="9553575" y="6094095"/>
            <a:ext cx="2409825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45720" numCol="1" spcCol="215900" anchor="t"/>
          <a:lstStyle/>
          <a:p>
            <a:pPr algn="r">
              <a:defRPr lang="de-de"/>
            </a:pPr>
            <a:r>
              <a:rPr lang="de-de" sz="2000" cap="none">
                <a:solidFill>
                  <a:srgbClr val="3F3F3F"/>
                </a:solidFill>
                <a:latin typeface="Arial" pitchFamily="2" charset="0"/>
                <a:ea typeface="Calibri" pitchFamily="2" charset="0"/>
                <a:cs typeface="Arial" pitchFamily="2" charset="0"/>
              </a:rPr>
              <a:t>FeG        Barmen</a:t>
            </a:r>
          </a:p>
        </p:txBody>
      </p:sp>
      <p:pic>
        <p:nvPicPr>
          <p:cNvPr id="8" name="Grafik 50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E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BZBAAB+JQAAt0MAAPInAAAQAAAAJgAAAAgAAAD//////////zAAAAAUAAAAAAAAAAAA//8AAAEAAAD//wAAAQA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10580370" y="6094730"/>
            <a:ext cx="427355" cy="39878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  <p:hf sldNum="0" hdr="0" ftr="0" dt="0"/>
  <p:txStyles>
    <p:titleStyle>
      <a:lvl1pPr marL="0" marR="0" indent="0" algn="l" defTabSz="914400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" cap="none" spc="0" baseline="0">
          <a:solidFill>
            <a:schemeClr val="tx1"/>
          </a:solidFill>
          <a:effectLst/>
          <a:latin typeface="Calibri Light" pitchFamily="2" charset="0"/>
          <a:ea typeface="Calibri Light" pitchFamily="2" charset="0"/>
          <a:cs typeface="Calibri Light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228600" marR="0" indent="-228600" algn="l" defTabSz="914400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685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5146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9718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4290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886200" marR="0" indent="-228600" algn="l" defTabSz="914400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itchFamily="2" charset="0"/>
        <a:buChar char="•"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5"/>
          <p:cNvPicPr>
            <a:picLocks noChangeAspect="1"/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8_iGtlY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FgfAACFDwAAwyoAAKsaAAAQAAAAJgAAAAgAAAD//////////zAAAAAUAAAAAAAAAAAA//8AAAEAAAD//wAAAQA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5095240" y="2522855"/>
            <a:ext cx="1856105" cy="18122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Rechteck 13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AAAAAASAAAAAAAAAABAAAAAAAAAAEAAABQAAAAAAAAAAAA4D8AAAAAAADgPwAAAAAAAOA/AAAAAAAA4D8AAAAAAADgPwAAAAAAAOA/AAAAAAAA4D8AAAAAAADgPwAAAAAAAOA/AAAAAAAA4D8CAAAAjAAAAAEAAAAAAAAAf39/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f39/AP///wEAAAAAAAAAAAAAAAAAAAAAAAAAAAAAAAAAAAAAAAAAAAAAAAJ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algn="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hteck 14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ZAAAAA0AAAAAkAAAAEgAAACQAAAASAAAAAAAAAABAAAAAAAAAAEAAABQAAAAAAAAAAAA4D8AAAAAAADgPwAAAAAAAOA/AAAAAAAA4D8AAAAAAADgPwAAAAAAAOA/AAAAAAAA4D8AAAAAAADgPwAAAAAAAOA/AAAAAAAA4D8CAAAAjAAAAAEAAAAAAAAAD1Sg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AAAAAJ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de-de" cap="none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Gerader Verbinder 15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H9/fw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H9/fwB/f38A5+bmA8zMzADAwP8Af39/AAAAAAAAAAAAAAAAAAAAAAAAAAAAIQAAABgAAAAUAAAAaAEAAEwBAAAlSQAATAEAABAAAAAmAAAACAAAAP//////////MAAAABQAAAAAAAAAAAD//wAAAQAAAP//AAABAA=="/>
              </a:ext>
            </a:extLst>
          </p:cNvSpPr>
          <p:nvPr/>
        </p:nvSpPr>
        <p:spPr>
          <a:xfrm>
            <a:off x="228600" y="210820"/>
            <a:ext cx="11661775" cy="0"/>
          </a:xfrm>
          <a:prstGeom prst="line">
            <a:avLst/>
          </a:prstGeom>
          <a:noFill/>
          <a:ln w="28575" cap="flat" cmpd="sng" algn="ctr">
            <a:solidFill>
              <a:srgbClr val="7F7F7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Gerader Verbinder 17"/>
          <p:cNvSpPr>
            <a:extLst>
              <a:ext uri="smNativeData">
                <pr:smNativeData xmlns:mc="http://schemas.openxmlformats.org/markup-compatibility/2006" xmlns:p14="http://schemas.microsoft.com/office/powerpoint/2010/main" xmlns:p15="http://schemas.microsoft.com/office/powerpoint/2012/main" xmlns:pr="smNativeData" xmlns="smNativeData" val="SMDATA_16_iGtlYxMAAAAlAAAACg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BAAAAAAAAAA9UoAAt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:p15="http://schemas.microsoft.com/office/powerpoint/2012/main" xmlns:pr="smNativeData" xmlns="smNativeData" val="iGtlYw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GtlYwAAAABeAQAAAAAAAAYAAAAAAAAAAAAAAAAAAAAAAAAAAQAAAAAAAAAAAAAAAAAAAAAAAAAAAAAA"/>
          </p:ext>
        </p:extLst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"/>
          <p:cNvGrp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6_IKHgYBMAAAAlAAAAAQAAAA8BAAAAkAAAAEgAAACQAAAASAAAAAAAAAAAAAAAAAAAABcAAAAUAAAAAAAAAAAAAAD/fwAA/38AAAAAAAAJAAAABAAAAGDahAYfAAAAVAAAAAAAAAAAAAAAAAAAAAAAAAAAAAAAAAAAAAAAAAAAAAAAAAAAAAAAAAAAAAAAAAAAAAAAAAAAAAAAAAAAAAAAAAAAAAAAAAAAAAAAAAAAAAAAAAAAACEAAAAYAAAAFAAAAL8MAAAKDQAAQQ4AAKcOAAAQAAAAJgAAAAgAAAD/////AAAAAA=="/>
              </a:ext>
            </a:extLst>
          </p:cNvGrpSpPr>
          <p:nvPr/>
        </p:nvGrpSpPr>
        <p:grpSpPr>
          <a:xfrm>
            <a:off x="2072005" y="2119630"/>
            <a:ext cx="245110" cy="262255"/>
            <a:chOff x="2072005" y="2119630"/>
            <a:chExt cx="245110" cy="262255"/>
          </a:xfrm>
        </p:grpSpPr>
        <p:sp>
          <p:nvSpPr>
            <p:cNvPr id="4" name="Rechteck 6"/>
            <p:cNvSpPr>
              <a:extLst>
                <a:ext uri="smNativeData">
  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M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vwwAAAoNAABBDgAApw4AAAAAAAAmAAAACAAAAP//////////MAAAABQAAAAAAAAAAAD//wAAAQAAAP//AAABAA=="/>
                </a:ext>
              </a:extLst>
            </p:cNvSpPr>
            <p:nvPr/>
          </p:nvSpPr>
          <p:spPr>
            <a:xfrm>
              <a:off x="2072005" y="2119630"/>
              <a:ext cx="245110" cy="262255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lang="de-de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kumimoji="0" lang="de-de" sz="1800" b="0" i="0" u="none" strike="noStrike" kern="1" cap="none" spc="0" normalizeH="0" baseline="0" noProof="0">
                <a:ln>
                  <a:noFill/>
                </a:ln>
                <a:solidFill>
                  <a:srgbClr val="0F54A0"/>
                </a:solidFill>
                <a:effectLst/>
                <a:uLnTx/>
                <a:uFillTx/>
                <a:latin typeface="Calibri" pitchFamily="2" charset="0"/>
                <a:cs typeface="Calibri" pitchFamily="2" charset="0"/>
              </a:endParaRPr>
            </a:p>
          </p:txBody>
        </p:sp>
        <p:sp>
          <p:nvSpPr>
            <p:cNvPr id="3" name="Rechteck 7"/>
            <p:cNvSpPr>
              <a:extLst>
                <a:ext uri="smNativeData">
  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A0AAAAAkAAAAEgAAACQAAAASAAAAAAAAAABAAAAAAAAAAEAAABQAAAAAAAAAAAA4D8AAAAAAADgPwAAAAAAAOA/AAAAAAAA4D8AAAAAAADgPwAAAAAAAOA/AAAAAAAA4D8AAAAAAADgPwAAAAAAAOA/AAAAAAAA4D8CAAAAjAAAAAEAAAAAAAAA////C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DJVkQB/f38A5+bmA8zMzADAwP8Af39/AAAAAAAAAAAAAAAAAAAAAAAAAAAAIQAAABgAAAAUAAAAJg0AAG0NAABBDgAApw4AAAAAAAAmAAAACAAAAP//////////MAAAABQAAAAAAAAAAAD//wAAAQAAAP//AAABAA=="/>
                </a:ext>
              </a:extLst>
            </p:cNvSpPr>
            <p:nvPr/>
          </p:nvSpPr>
          <p:spPr>
            <a:xfrm>
              <a:off x="2137410" y="2182495"/>
              <a:ext cx="179705" cy="1993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spcCol="2159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lang="de-de">
                  <a:solidFill>
                    <a:srgbClr val="FFFFFF"/>
                  </a:solidFill>
                  <a:latin typeface="Calibri" pitchFamily="2" charset="0"/>
                  <a:ea typeface="Calibri" pitchFamily="2" charset="0"/>
                  <a:cs typeface="Calibri" pitchFamily="2" charset="0"/>
                </a:defRPr>
              </a:pPr>
              <a:endParaRPr kumimoji="0" lang="de-de" sz="1800" b="0" i="0" u="none" strike="noStrike" kern="1" cap="none" spc="0" normalizeH="0" baseline="0" noProof="0">
                <a:ln>
                  <a:noFill/>
                </a:ln>
                <a:solidFill>
                  <a:srgbClr val="0F54A0"/>
                </a:solidFill>
                <a:effectLst/>
                <a:uLnTx/>
                <a:uFillTx/>
                <a:latin typeface="Calibri" pitchFamily="2" charset="0"/>
                <a:cs typeface="Calibri" pitchFamily="2" charset="0"/>
              </a:endParaRPr>
            </a:p>
          </p:txBody>
        </p:sp>
      </p:grpSp>
      <p:sp>
        <p:nvSpPr>
          <p:cNvPr id="5" name="Textfeld 8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E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EQ0AAD0NAACoSAAALR0AAAAgAAAmAAAACAAAAP//////////MAAAABQAAAAAAAAAAAD//wAAAQAAAP//AAABAA=="/>
              </a:ext>
            </a:extLst>
          </p:cNvSpPr>
          <p:nvPr/>
        </p:nvSpPr>
        <p:spPr>
          <a:xfrm>
            <a:off x="2124075" y="2152015"/>
            <a:ext cx="9686925" cy="2590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3200" b="1"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rPr kumimoji="0" lang="de-de" sz="3200" b="1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cs typeface="Calibri" pitchFamily="2" charset="0"/>
              </a:rPr>
              <a:t>Wer die</a:t>
            </a:r>
            <a:r>
              <a:rPr kumimoji="0" lang="de-de" sz="3200" b="1" i="0" u="none" strike="noStrike" kern="1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cs typeface="Calibri" pitchFamily="2" charset="0"/>
              </a:rPr>
              <a:t> richtigen Augen hat</a:t>
            </a:r>
            <a:endParaRPr kumimoji="0" lang="de-de" sz="3200" b="1" i="0" u="none" strike="noStrike" kern="1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2" charset="0"/>
              <a:cs typeface="Calibri" pitchFamily="2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/>
            </a:pPr>
            <a:r>
              <a:rPr kumimoji="0" lang="de-de" sz="32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/>
            </a:pPr>
            <a:r>
              <a:rPr kumimoji="0" lang="de-de" sz="32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       Liederbuch: „Feiern &amp; Loben“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/>
            </a:pPr>
            <a:endParaRPr kumimoji="0" lang="de-de" sz="3200" b="0" i="0" u="none" strike="noStrike" kern="1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2" charset="0"/>
              <a:ea typeface="Calibri" pitchFamily="2" charset="0"/>
              <a:cs typeface="Calibri" pitchFamily="2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/>
            </a:pPr>
            <a:r>
              <a:rPr kumimoji="0" lang="de-de" sz="32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       Lied Nr. 488, </a:t>
            </a:r>
            <a:r>
              <a:rPr kumimoji="0" lang="de-de" sz="36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Droid Sans Devanagari" pitchFamily="1" charset="0"/>
                <a:cs typeface="Droid Sans Devanagari" pitchFamily="1" charset="0"/>
              </a:rPr>
              <a:t>Strophen 1 bis </a:t>
            </a:r>
            <a:r>
              <a:rPr lang="de-de" sz="3600" dirty="0">
                <a:solidFill>
                  <a:srgbClr val="000000"/>
                </a:solidFill>
                <a:latin typeface="Arial" pitchFamily="2" charset="0"/>
                <a:ea typeface="Droid Sans Devanagari" pitchFamily="1" charset="0"/>
                <a:cs typeface="Droid Sans Devanagari" pitchFamily="1" charset="0"/>
              </a:rPr>
              <a:t>3</a:t>
            </a:r>
            <a:endParaRPr kumimoji="0" lang="de-de" sz="2400" b="0" i="0" u="none" strike="noStrike" kern="1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roid Sans Devanagari" pitchFamily="1" charset="0"/>
              <a:ea typeface="Droid Sans Devanagari" pitchFamily="1" charset="0"/>
              <a:cs typeface="Droid Sans Devanagari" pitchFamily="1" charset="0"/>
            </a:endParaRPr>
          </a:p>
        </p:txBody>
      </p:sp>
      <p:sp>
        <p:nvSpPr>
          <p:cNvPr id="6" name="Rechteck 9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ghAAALAUAABcEQAAgBUAABAAAAAmAAAACAAAAP//////////MAAAABQAAAAAAAAAAAD//wAAAQAAAP//AAABAA=="/>
              </a:ext>
            </a:extLst>
          </p:cNvSpPr>
          <p:nvPr/>
        </p:nvSpPr>
        <p:spPr>
          <a:xfrm>
            <a:off x="2683510" y="3362960"/>
            <a:ext cx="138430" cy="13208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kumimoji="0" lang="de-de" sz="1800" b="0" i="0" u="none" strike="noStrike" kern="1" cap="none" spc="0" normalizeH="0" baseline="0" noProof="0">
              <a:ln>
                <a:noFill/>
              </a:ln>
              <a:solidFill>
                <a:srgbClr val="0F54A0"/>
              </a:solidFill>
              <a:effectLst/>
              <a:uLnTx/>
              <a:uFillTx/>
              <a:latin typeface="Calibri" pitchFamily="2" charset="0"/>
              <a:cs typeface="Calibri" pitchFamily="2" charset="0"/>
            </a:endParaRPr>
          </a:p>
        </p:txBody>
      </p:sp>
      <p:sp>
        <p:nvSpPr>
          <p:cNvPr id="7" name="Rechteck 10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Oz/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ghAAALIaAABcEQAAgxsAABAAAAAmAAAACAAAAP//////////MAAAABQAAAAAAAAAAAD//wAAAQAAAP//AAABAA=="/>
              </a:ext>
            </a:extLst>
          </p:cNvSpPr>
          <p:nvPr/>
        </p:nvSpPr>
        <p:spPr>
          <a:xfrm>
            <a:off x="2683510" y="4339590"/>
            <a:ext cx="138430" cy="132715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kumimoji="0" lang="de-de" sz="1800" b="0" i="0" u="none" strike="noStrike" kern="1" cap="none" spc="0" normalizeH="0" baseline="0" noProof="0">
              <a:ln>
                <a:noFill/>
              </a:ln>
              <a:solidFill>
                <a:srgbClr val="0F54A0"/>
              </a:solidFill>
              <a:effectLst/>
              <a:uLnTx/>
              <a:uFillTx/>
              <a:latin typeface="Calibri" pitchFamily="2" charset="0"/>
              <a:cs typeface="Calibr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42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="smNativeData" xmlns:pr="smNativeData" xmlns:p15="http://schemas.microsoft.com/office/powerpoint/2012/main" val="IKHgYA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KHgYAAAAABeAQAAAAAAAAYAAAAAAAAAAAAAAAAAAAAAAAAAAQAAAAAAAAAAAAAAAAAAAAAAAAAAAAAA"/>
          </p:ext>
        </p:extLst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E0AAAAAkAAAAEgAAAAAAAAAA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ggUAAAUCAAAvSQAAMgQAABAgAAAmAAAACAAAAP//////////MAAAABQAAAAAAAAAAAD//wAAAQAAAP//AAABAA=="/>
              </a:ext>
            </a:extLst>
          </p:cNvSpPr>
          <p:nvPr/>
        </p:nvSpPr>
        <p:spPr>
          <a:xfrm>
            <a:off x="895350" y="328295"/>
            <a:ext cx="11001375" cy="3536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0" numCol="1" spcCol="215900" anchor="t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1" spc="0" baseline="0">
                <a:solidFill>
                  <a:srgbClr val="000000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kumimoji="0" lang="de-de" sz="20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Feiern &amp; Loben, Lied 488, Strophe</a:t>
            </a:r>
            <a:r>
              <a:rPr kumimoji="0" lang="de-de" sz="2000" b="0" i="0" u="none" strike="noStrike" kern="1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 1 + </a:t>
            </a:r>
            <a:r>
              <a:rPr kumimoji="0" lang="de-de" sz="20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Refrain</a:t>
            </a:r>
          </a:p>
        </p:txBody>
      </p:sp>
      <p:sp>
        <p:nvSpPr>
          <p:cNvPr id="3" name="Rechteck 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U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5+bmA8zMzADAwP8Af39/AAAAAAAAAAAAAAAAAAAAAAAAAAAAIQAAABgAAAAUAAAACQwAALoGAAAlRwAAyiMAABAgAAAmAAAACAAAAP//////////MAAAABQAAAAAAAAAAAD//wAAAQAAAP//AAABAA=="/>
              </a:ext>
            </a:extLst>
          </p:cNvSpPr>
          <p:nvPr/>
        </p:nvSpPr>
        <p:spPr>
          <a:xfrm>
            <a:off x="895350" y="1286935"/>
            <a:ext cx="9608820" cy="4368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lvl="0">
              <a:spcBef>
                <a:spcPts val="1920"/>
              </a:spcBef>
              <a:defRPr lang="de-de" sz="3200"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Wer die richtigen Augen hat, 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der sieht Berge und Hügel tanzen.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Alle Bäume verbeugen sich,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und die Freude wächst wie die Pflanzen.</a:t>
            </a:r>
          </a:p>
          <a:p>
            <a:pPr lvl="0">
              <a:spcBef>
                <a:spcPts val="1920"/>
              </a:spcBef>
              <a:defRPr lang="de-de" sz="3200"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Alles jubelt, alles singt.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Alles tanzt und alles springt.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Dass die Freude deutlich wird 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und in allen Herzen klingt.</a:t>
            </a:r>
          </a:p>
        </p:txBody>
      </p:sp>
    </p:spTree>
    <p:extLst>
      <p:ext uri="{BB962C8B-B14F-4D97-AF65-F5344CB8AC3E}">
        <p14:creationId xmlns:p14="http://schemas.microsoft.com/office/powerpoint/2010/main" val="66958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="smNativeData" xmlns:pr="smNativeData" xmlns:p15="http://schemas.microsoft.com/office/powerpoint/2012/main" val="IKHgYA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KHgYAAAAABeAQAAAAAAAAYAAAAAAAAAAAAAAAAAAAAAAAAAAQAAAAAAAAAAAAAAAAAAAAAAAAAAAAAA"/>
          </p:ext>
        </p:extLst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E0AAAAAkAAAAEgAAAAAAAAAA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ggUAAAUCAAAvSQAAMgQAABAgAAAmAAAACAAAAP//////////MAAAABQAAAAAAAAAAAD//wAAAQAAAP//AAABAA=="/>
              </a:ext>
            </a:extLst>
          </p:cNvSpPr>
          <p:nvPr/>
        </p:nvSpPr>
        <p:spPr>
          <a:xfrm>
            <a:off x="895350" y="328295"/>
            <a:ext cx="11001375" cy="3536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0" numCol="1" spcCol="215900" anchor="t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1" spc="0" baseline="0">
                <a:solidFill>
                  <a:srgbClr val="000000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kumimoji="0" lang="de-de" sz="20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Feiern &amp; Loben, Lied 488, Strophe</a:t>
            </a:r>
            <a:r>
              <a:rPr kumimoji="0" lang="de-de" sz="2000" b="0" i="0" u="none" strike="noStrike" kern="1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 2 + </a:t>
            </a:r>
            <a:r>
              <a:rPr kumimoji="0" lang="de-de" sz="20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Refrain</a:t>
            </a:r>
          </a:p>
        </p:txBody>
      </p:sp>
      <p:sp>
        <p:nvSpPr>
          <p:cNvPr id="3" name="Rechteck 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U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5+bmA8zMzADAwP8Af39/AAAAAAAAAAAAAAAAAAAAAAAAAAAAIQAAABgAAAAUAAAACQwAALoGAAAlRwAAyiMAABAgAAAmAAAACAAAAP//////////MAAAABQAAAAAAAAAAAD//wAAAQAAAP//AAABAA=="/>
              </a:ext>
            </a:extLst>
          </p:cNvSpPr>
          <p:nvPr/>
        </p:nvSpPr>
        <p:spPr>
          <a:xfrm>
            <a:off x="895350" y="1282700"/>
            <a:ext cx="9608820" cy="4292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lvl="0">
              <a:spcBef>
                <a:spcPts val="1920"/>
              </a:spcBef>
              <a:defRPr lang="de-de" sz="3200"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Wer die richtigen Ohren hat,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hört das Lied, das die Blumen singen,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weil die Sonne sie munter macht,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denn Musik ist in allen Dingen.</a:t>
            </a:r>
          </a:p>
          <a:p>
            <a:pPr lvl="0">
              <a:spcBef>
                <a:spcPts val="1920"/>
              </a:spcBef>
              <a:defRPr lang="de-de" sz="3200"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Alles jubelt, alles singt.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Alles tanzt und alles springt.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Dass die Freude deutlich wird 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und in allen Herzen klingt.</a:t>
            </a:r>
          </a:p>
        </p:txBody>
      </p:sp>
    </p:spTree>
    <p:extLst>
      <p:ext uri="{BB962C8B-B14F-4D97-AF65-F5344CB8AC3E}">
        <p14:creationId xmlns:p14="http://schemas.microsoft.com/office/powerpoint/2010/main" val="97768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="smNativeData" xmlns:pr="smNativeData" xmlns:p15="http://schemas.microsoft.com/office/powerpoint/2012/main" val="IKHgYA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KHgYAAAAABeAQAAAAAAAAYAAAAAAAAAAAAAAAAAAAAAAAAAAQAAAAAAAAAAAAAAAAAAAAAAAAAAAAAA"/>
          </p:ext>
        </p:extLst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E0AAAAAkAAAAEgAAAAAAAAAA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RHLEBf///wEAAAAAAAAAAAAAAAAAAAAAAAAAAAAAAAAAAAAAAAAAAAAAAAB/f38A5+bmA8zMzADAwP8Af39/AAAAAAAAAAAAAAAAAAAAAAAAAAAAIQAAABgAAAAUAAAAggUAAAUCAAAvSQAAMgQAABAgAAAmAAAACAAAAP//////////MAAAABQAAAAAAAAAAAD//wAAAQAAAP//AAABAA=="/>
              </a:ext>
            </a:extLst>
          </p:cNvSpPr>
          <p:nvPr/>
        </p:nvSpPr>
        <p:spPr>
          <a:xfrm>
            <a:off x="895350" y="328295"/>
            <a:ext cx="11001375" cy="3536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0" bIns="0" numCol="1" spcCol="215900" anchor="t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1" spc="0" baseline="0">
                <a:solidFill>
                  <a:srgbClr val="000000"/>
                </a:solidFill>
                <a:effectLst/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kumimoji="0" lang="de-de" sz="20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Feiern &amp; Loben, Lied 488, Strophe</a:t>
            </a:r>
            <a:r>
              <a:rPr kumimoji="0" lang="de-de" sz="2000" b="0" i="0" u="none" strike="noStrike" kern="1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 3 + </a:t>
            </a:r>
            <a:r>
              <a:rPr kumimoji="0" lang="de-de" sz="2000" b="0" i="0" u="none" strike="noStrike" kern="1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2" charset="0"/>
                <a:ea typeface="Calibri" pitchFamily="2" charset="0"/>
                <a:cs typeface="Calibri" pitchFamily="2" charset="0"/>
              </a:rPr>
              <a:t>Refrain</a:t>
            </a:r>
          </a:p>
        </p:txBody>
      </p:sp>
      <p:sp>
        <p:nvSpPr>
          <p:cNvPr id="3" name="Rechteck 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U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5+bmA8zMzADAwP8Af39/AAAAAAAAAAAAAAAAAAAAAAAAAAAAIQAAABgAAAAUAAAACQwAALoGAAAlRwAAyiMAABAgAAAmAAAACAAAAP//////////MAAAABQAAAAAAAAAAAD//wAAAQAAAP//AAABAA=="/>
              </a:ext>
            </a:extLst>
          </p:cNvSpPr>
          <p:nvPr/>
        </p:nvSpPr>
        <p:spPr>
          <a:xfrm>
            <a:off x="895350" y="1286933"/>
            <a:ext cx="9608820" cy="42841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lvl="0">
              <a:spcBef>
                <a:spcPts val="1920"/>
              </a:spcBef>
              <a:defRPr lang="de-de" sz="3200"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Wenn der Regen vom Himmel fällt,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singt die Erde das Lied der Freude.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Aus der Saat die reift und wächst,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wird das Brot für hungrige Leute.</a:t>
            </a:r>
          </a:p>
          <a:p>
            <a:pPr lvl="0">
              <a:spcBef>
                <a:spcPts val="1920"/>
              </a:spcBef>
              <a:defRPr lang="de-de" sz="3200">
                <a:latin typeface="Arial" pitchFamily="2" charset="0"/>
                <a:ea typeface="Calibri" pitchFamily="2" charset="0"/>
                <a:cs typeface="Calibri" pitchFamily="2" charset="0"/>
              </a:defRPr>
            </a:pP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Alles jubelt, alles singt.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Alles tanzt und alles springt.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Dass die Freude deutlich wird </a:t>
            </a:r>
            <a:br>
              <a:rPr lang="de-DE" sz="3200" dirty="0">
                <a:solidFill>
                  <a:srgbClr val="000000"/>
                </a:solidFill>
                <a:latin typeface="Arial" pitchFamily="2" charset="0"/>
              </a:rPr>
            </a:br>
            <a:r>
              <a:rPr lang="de-DE" sz="3200" dirty="0">
                <a:solidFill>
                  <a:srgbClr val="000000"/>
                </a:solidFill>
                <a:latin typeface="Arial" pitchFamily="2" charset="0"/>
              </a:rPr>
              <a:t>   und in allen Herzen klingt.</a:t>
            </a:r>
          </a:p>
        </p:txBody>
      </p:sp>
    </p:spTree>
    <p:extLst>
      <p:ext uri="{BB962C8B-B14F-4D97-AF65-F5344CB8AC3E}">
        <p14:creationId xmlns:p14="http://schemas.microsoft.com/office/powerpoint/2010/main" val="429450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="smNativeData" xmlns:pr="smNativeData" xmlns:p15="http://schemas.microsoft.com/office/powerpoint/2012/main" val="IKHgYA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KHgYAAAAABeAQAAAAAAAAYAAAAAAAAAAAAAAAAAAAAAAAAAAQAAAAAAAAAAAAAAAAAAAAAAAAAAAAAA"/>
          </p:ext>
        </p:extLst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5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8_IKHgYB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RyxAX///8BAAAAAAAAAAAAAAAAAAAAAAAAAAAAAAAAAAAAAAAAAAAAAAACf39/AOfm5gPMzMwAwMD/AH9/fwAAAAAAAAAAAAAAAAD///8AAAAAACEAAAAYAAAAFAAAAFgfAACFDwAAwyoAAKsaAAAQAAAAJgAAAAgAAAD//////////zAAAAAUAAAAAAAAAAAA//8AAAEAAAD//wAAAQA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5095240" y="2522855"/>
            <a:ext cx="1856105" cy="181229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Rechteck 1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A0AAAAAkAAAAEgAAAAAAAAASAAAAAAAAAABAAAAAAAAAAEAAABQAAAAAAAAAAAA4D8AAAAAAADgPwAAAAAAAOA/AAAAAAAA4D8AAAAAAADgPwAAAAAAAOA/AAAAAAAA4D8AAAAAAADgPwAAAAAAAOA/AAAAAAAA4D8CAAAAjAAAAAEAAAAAAAAAf39/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f39/AP///wEAAAAAAAAAAAAAAAAAAAAAAAAAAAAAAAAAAAAAAAAAADJVkQB/f38A5+bmA8zMzADAwP8Af39/AAAAAAAAAAAAAAAAAAAAAAAAAAAAIQAAABgAAAAUAAAAaAEAAIEoAACYSQAA+ygAABAAAAAmAAAACAAAAP//////////MAAAABQAAAAAAAAAAAD//wAAAQAAAP//AAABAA=="/>
              </a:ext>
            </a:extLst>
          </p:cNvSpPr>
          <p:nvPr/>
        </p:nvSpPr>
        <p:spPr>
          <a:xfrm>
            <a:off x="228600" y="6584315"/>
            <a:ext cx="11734800" cy="77470"/>
          </a:xfrm>
          <a:prstGeom prst="rect">
            <a:avLst/>
          </a:prstGeom>
          <a:solidFill>
            <a:srgbClr val="7F7F7F"/>
          </a:solidFill>
          <a:ln>
            <a:noFill/>
          </a:ln>
          <a:effectLst/>
        </p:spPr>
        <p:txBody>
          <a:bodyPr vert="horz" wrap="square" lIns="91440" tIns="45720" rIns="0" bIns="45720" numCol="1" spcCol="215900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kumimoji="0" lang="de-de" sz="1800" b="0" i="0" u="none" strike="noStrike" kern="1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2" charset="0"/>
              <a:cs typeface="Calibri" pitchFamily="2" charset="0"/>
            </a:endParaRPr>
          </a:p>
        </p:txBody>
      </p:sp>
      <p:sp>
        <p:nvSpPr>
          <p:cNvPr id="4" name="Rechteck 1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ZAAAAA0AAAAAkAAAAEgAAACQAAAASAAAAAAAAAABAAAAAAAAAAEAAABQAAAAAAAAAAAA4D8AAAAAAADgPwAAAAAAAOA/AAAAAAAA4D8AAAAAAADgPwAAAAAAAOA/AAAAAAAA4D8AAAAAAADgPwAAAAAAAOA/AAAAAAAA4D8CAAAAjAAAAAEAAAAAAAAAD1SgAP///wgAAAAAAAAAAAAAAAAAAAAAAAAAAAAAAAAAAAAAZAAAAAEAAABAAAAAAAAAAAAAAAAAAAAAAAAAAAAAAAAAAAAAAAAAAAAAAAAAAAAAAAAAAAAAAAAAAAAAAAAAAAAAAAAAAAAAAAAAAAAAAAAAAAAAAAAAAAAAAAAAAAAAFAAAADwAAAAAAAAAAAAAADJVkQA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D1SgAP///wEAAAAAAAAAAAAAAAAAAAAAAAAAAAAAAAAAAAAAAAAAADJVkQB/f38A5+bmA8zMzADAwP8Af39/AAAAAAAAAAAAAAAAAAAAAAAAAAAAIQAAABgAAAAUAAAAyx8AAIEoAAA1KwAA+ygAABAAAAAmAAAACAAAAP//////////MAAAABQAAAAAAAAAAAD//wAAAQAAAP//AAABAA=="/>
              </a:ext>
            </a:extLst>
          </p:cNvSpPr>
          <p:nvPr/>
        </p:nvSpPr>
        <p:spPr>
          <a:xfrm>
            <a:off x="5168265" y="6584315"/>
            <a:ext cx="1855470" cy="77470"/>
          </a:xfrm>
          <a:prstGeom prst="rect">
            <a:avLst/>
          </a:prstGeom>
          <a:solidFill>
            <a:srgbClr val="0F54A0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kumimoji="0" lang="de-de" sz="1800" b="0" i="0" u="none" strike="noStrike" kern="1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2" charset="0"/>
              <a:cs typeface="Calibri" pitchFamily="2" charset="0"/>
            </a:endParaRPr>
          </a:p>
        </p:txBody>
      </p:sp>
      <p:sp>
        <p:nvSpPr>
          <p:cNvPr id="5" name="Gerader Verbinder 15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H9/fw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HV0Ii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H9/fwB/f38A5+bmA8zMzADAwP8Af39/AAAAAAAAAAAAAAAAAAAAAAAAAAAAIQAAABgAAAAUAAAAaAEAAEwBAAAlSQAATAEAABAAAAAmAAAACAAAAP//////////MAAAABQAAAAAAAAAAAD//wAAAQAAAP//AAABAA=="/>
              </a:ext>
            </a:extLst>
          </p:cNvSpPr>
          <p:nvPr/>
        </p:nvSpPr>
        <p:spPr>
          <a:xfrm>
            <a:off x="228600" y="210820"/>
            <a:ext cx="11661775" cy="0"/>
          </a:xfrm>
          <a:prstGeom prst="line">
            <a:avLst/>
          </a:prstGeom>
          <a:noFill/>
          <a:ln w="28575" cap="flat" cmpd="sng" algn="ctr">
            <a:solidFill>
              <a:srgbClr val="7F7F7F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Gerader Verbinder 1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6_IKH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A9UoAAt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GFjZT0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9UoAB/f38A5+bmA8zMzADAwP8Af39/AAAAAAAAAAAAAAAAAAAAAAAAAAAAIQAAABgAAAAUAAAAWB8AAEwBAADDKgAATAEAABAAAAAmAAAACAAAAP//////////MAAAABQAAAAAAAAAAAD//wAAAQAAAP//AAABAA=="/>
              </a:ext>
            </a:extLst>
          </p:cNvSpPr>
          <p:nvPr/>
        </p:nvSpPr>
        <p:spPr>
          <a:xfrm>
            <a:off x="5095240" y="210820"/>
            <a:ext cx="1856105" cy="0"/>
          </a:xfrm>
          <a:prstGeom prst="line">
            <a:avLst/>
          </a:prstGeom>
          <a:noFill/>
          <a:ln w="28575" cap="flat" cmpd="sng" algn="ctr">
            <a:solidFill>
              <a:srgbClr val="0F54A0"/>
            </a:solidFill>
            <a:prstDash val="solid"/>
            <a:headEnd type="none"/>
            <a:tailEnd type="none"/>
          </a:ln>
          <a:effectLst/>
        </p:spPr>
      </p:sp>
    </p:spTree>
    <p:extLst>
      <p:ext uri="{BB962C8B-B14F-4D97-AF65-F5344CB8AC3E}">
        <p14:creationId xmlns:p14="http://schemas.microsoft.com/office/powerpoint/2010/main" val="52942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  <p:extLst>
          <p:ext uri="smNativeData">
            <pr:smNativeData xmlns="smNativeData" xmlns:pr="smNativeData" xmlns:p15="http://schemas.microsoft.com/office/powerpoint/2012/main" val="IKHgYAAAAABeAQAAAAAAAAYAAAAAAAAAAAAAAAAAAAAAAAAAAQAAAAAAAAAAAAAAAAAAAAAAAAAAAAAA"/>
          </p:ext>
        </p:extLst>
      </p:transition>
    </mc:Choice>
    <mc:Fallback xmlns="">
      <p:transition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IKHgYAAAAABeAQAAAAAAAAYAAAAAAAAAAAAAAAAAAAAAAAAAAQAAAAAAAAAAAAAAAAAAAAAAAAAAAAAA"/>
          </p:ext>
        </p:extLst>
      </p:transition>
    </mc:Fallback>
  </mc:AlternateContent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3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4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5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6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7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8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9.xml><?xml version="1.0" encoding="utf-8"?>
<a:theme xmlns:a="http://schemas.openxmlformats.org/drawingml/2006/main" name="9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0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1.xml><?xml version="1.0" encoding="utf-8"?>
<a:theme xmlns:a="http://schemas.openxmlformats.org/drawingml/2006/main" name="1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4472C4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5B9BD5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Breitbild</PresentationFormat>
  <Paragraphs>16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21</vt:i4>
      </vt:variant>
      <vt:variant>
        <vt:lpstr>Folientitel</vt:lpstr>
      </vt:variant>
      <vt:variant>
        <vt:i4>6</vt:i4>
      </vt:variant>
    </vt:vector>
  </HeadingPairs>
  <TitlesOfParts>
    <vt:vector size="31" baseType="lpstr">
      <vt:lpstr>Arial</vt:lpstr>
      <vt:lpstr>Calibri</vt:lpstr>
      <vt:lpstr>Calibri Light</vt:lpstr>
      <vt:lpstr>Droid Sans Devanagari</vt:lpstr>
      <vt:lpstr>Presentation</vt:lpstr>
      <vt:lpstr>Presentation</vt:lpstr>
      <vt:lpstr>Presentation</vt:lpstr>
      <vt:lpstr>Presentation</vt:lpstr>
      <vt:lpstr>Presentation</vt:lpstr>
      <vt:lpstr>Presentation</vt:lpstr>
      <vt:lpstr>Presentation</vt:lpstr>
      <vt:lpstr>Presentation</vt:lpstr>
      <vt:lpstr>Presentation</vt:lpstr>
      <vt:lpstr>Presentation</vt:lpstr>
      <vt:lpstr>1_Office</vt:lpstr>
      <vt:lpstr>2_Office</vt:lpstr>
      <vt:lpstr>3_Office</vt:lpstr>
      <vt:lpstr>4_Office</vt:lpstr>
      <vt:lpstr>5_Office</vt:lpstr>
      <vt:lpstr>6_Office</vt:lpstr>
      <vt:lpstr>7_Office</vt:lpstr>
      <vt:lpstr>8_Office</vt:lpstr>
      <vt:lpstr>9_Office</vt:lpstr>
      <vt:lpstr>10_Office</vt:lpstr>
      <vt:lpstr>11_Office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Andreas Weierstall</dc:creator>
  <cp:keywords/>
  <dc:description/>
  <cp:lastModifiedBy>Hans-Joachim Blomberg</cp:lastModifiedBy>
  <cp:revision>24</cp:revision>
  <dcterms:created xsi:type="dcterms:W3CDTF">2021-02-13T12:45:06Z</dcterms:created>
  <dcterms:modified xsi:type="dcterms:W3CDTF">2023-08-13T13:57:33Z</dcterms:modified>
</cp:coreProperties>
</file>