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8" r:id="rId6"/>
    <p:sldId id="265" r:id="rId7"/>
    <p:sldId id="269" r:id="rId8"/>
    <p:sldId id="266" r:id="rId9"/>
    <p:sldId id="270" r:id="rId10"/>
    <p:sldId id="267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</p:txBody>
      </p:sp>
    </p:spTree>
    <p:extLst>
      <p:ext uri="{BB962C8B-B14F-4D97-AF65-F5344CB8AC3E}">
        <p14:creationId xmlns:p14="http://schemas.microsoft.com/office/powerpoint/2010/main" val="1740253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Hast du schon mal ein Haus gebaut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442,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Hast du schon mal ein Haus gebaut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aus Rinde und aus Moos?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fängst bei einem Baumstamm an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ein paar starken Wurzeln dran,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dann baust du drauf los,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dann baust du drauf los.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</p:txBody>
      </p:sp>
    </p:spTree>
    <p:extLst>
      <p:ext uri="{BB962C8B-B14F-4D97-AF65-F5344CB8AC3E}">
        <p14:creationId xmlns:p14="http://schemas.microsoft.com/office/powerpoint/2010/main" val="1119589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Hast du schon mal ein Lied erdacht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mit eigner Melodie?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fängst mit ein paar Tönen an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so laut, dass man es hören kann,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klingt schon irgendwie,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 klingt schon irgendwie.</a:t>
            </a:r>
          </a:p>
        </p:txBody>
      </p:sp>
    </p:spTree>
    <p:extLst>
      <p:ext uri="{BB962C8B-B14F-4D97-AF65-F5344CB8AC3E}">
        <p14:creationId xmlns:p14="http://schemas.microsoft.com/office/powerpoint/2010/main" val="1012745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</p:txBody>
      </p:sp>
    </p:spTree>
    <p:extLst>
      <p:ext uri="{BB962C8B-B14F-4D97-AF65-F5344CB8AC3E}">
        <p14:creationId xmlns:p14="http://schemas.microsoft.com/office/powerpoint/2010/main" val="4139473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Hast du schon mal zu Gott gesagt: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»Hallo, ich find es toll,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dass du uns Kinder so sehr magst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du uns nette Sachen sagst,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fühl mich bei dir wohl,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fühl mich bei dir wohl«.</a:t>
            </a:r>
          </a:p>
        </p:txBody>
      </p:sp>
    </p:spTree>
    <p:extLst>
      <p:ext uri="{BB962C8B-B14F-4D97-AF65-F5344CB8AC3E}">
        <p14:creationId xmlns:p14="http://schemas.microsoft.com/office/powerpoint/2010/main" val="505719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Trau dich ran, fang einfach an,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dann wirst du sehen,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man alles so kann.</a:t>
            </a:r>
          </a:p>
        </p:txBody>
      </p:sp>
    </p:spTree>
    <p:extLst>
      <p:ext uri="{BB962C8B-B14F-4D97-AF65-F5344CB8AC3E}">
        <p14:creationId xmlns:p14="http://schemas.microsoft.com/office/powerpoint/2010/main" val="2994928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442,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Ob du schon jemand trösten kannst,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einer schreit und weint?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gehst ganz einfach hin zu ihm,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legst dann deinen Arm um ihn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sagst: »Ich bin dein Freund«,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sagst: »Ich bin dein Freund«.</a:t>
            </a:r>
          </a:p>
        </p:txBody>
      </p:sp>
    </p:spTree>
    <p:extLst>
      <p:ext uri="{BB962C8B-B14F-4D97-AF65-F5344CB8AC3E}">
        <p14:creationId xmlns:p14="http://schemas.microsoft.com/office/powerpoint/2010/main" val="156593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Breitbild</PresentationFormat>
  <Paragraphs>61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.</cp:lastModifiedBy>
  <cp:revision>10</cp:revision>
  <dcterms:created xsi:type="dcterms:W3CDTF">2021-02-13T13:45:06Z</dcterms:created>
  <dcterms:modified xsi:type="dcterms:W3CDTF">2023-07-07T15:43:24Z</dcterms:modified>
</cp:coreProperties>
</file>