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Geh unter der Gnade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438,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geh mit Gottes Segen;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geh in seinem Frieden,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auch immer du tust.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hör auf Gottes Worte,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bleib in seiner Nähe,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ob du wachst oder ruhst.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Alte Stunden, alte Tage,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lässt du zögernd nur zurück.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Wohlvertraut wie alte Kleider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sind sie dir durch Leid und Glück.</a:t>
            </a:r>
          </a:p>
        </p:txBody>
      </p:sp>
    </p:spTree>
    <p:extLst>
      <p:ext uri="{BB962C8B-B14F-4D97-AF65-F5344CB8AC3E}">
        <p14:creationId xmlns:p14="http://schemas.microsoft.com/office/powerpoint/2010/main" val="3774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geh mit Gottes Segen;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geh in seinem Frieden,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auch immer du tust.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hör auf Gottes Worte,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bleib in seiner Nähe,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ob du wachst oder ruhst.</a:t>
            </a:r>
          </a:p>
        </p:txBody>
      </p:sp>
    </p:spTree>
    <p:extLst>
      <p:ext uri="{BB962C8B-B14F-4D97-AF65-F5344CB8AC3E}">
        <p14:creationId xmlns:p14="http://schemas.microsoft.com/office/powerpoint/2010/main" val="170213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Neue Stunden, neue Tage,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zögernd nur steigst du hinein.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Wird die neue Zeit dir passen?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Ist sie dir zu groß, zu klein?</a:t>
            </a:r>
          </a:p>
        </p:txBody>
      </p:sp>
    </p:spTree>
    <p:extLst>
      <p:ext uri="{BB962C8B-B14F-4D97-AF65-F5344CB8AC3E}">
        <p14:creationId xmlns:p14="http://schemas.microsoft.com/office/powerpoint/2010/main" val="2161246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geh mit Gottes Segen;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geh in seinem Frieden,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auch immer du tust.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hör auf Gottes Worte,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bleib in seiner Nähe,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ob du wachst oder ruhst.</a:t>
            </a:r>
          </a:p>
        </p:txBody>
      </p:sp>
    </p:spTree>
    <p:extLst>
      <p:ext uri="{BB962C8B-B14F-4D97-AF65-F5344CB8AC3E}">
        <p14:creationId xmlns:p14="http://schemas.microsoft.com/office/powerpoint/2010/main" val="2352013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Gute Wünsche, gute Worte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wollen dir Begleiter sein.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Doch die besten Wünsche münden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alle in den einen ein:</a:t>
            </a:r>
          </a:p>
        </p:txBody>
      </p:sp>
    </p:spTree>
    <p:extLst>
      <p:ext uri="{BB962C8B-B14F-4D97-AF65-F5344CB8AC3E}">
        <p14:creationId xmlns:p14="http://schemas.microsoft.com/office/powerpoint/2010/main" val="852425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26683" y="1289953"/>
            <a:ext cx="816398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geh mit Gottes Segen;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geh in seinem Frieden,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auch immer du tust.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Geh unter der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hör auf Gottes Worte,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bleib in seiner Nähe,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ob du wachst oder ruhst.</a:t>
            </a:r>
          </a:p>
        </p:txBody>
      </p:sp>
    </p:spTree>
    <p:extLst>
      <p:ext uri="{BB962C8B-B14F-4D97-AF65-F5344CB8AC3E}">
        <p14:creationId xmlns:p14="http://schemas.microsoft.com/office/powerpoint/2010/main" val="406890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Breitbild</PresentationFormat>
  <Paragraphs>32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2022-04-28T12:37:49Z</dcterms:modified>
</cp:coreProperties>
</file>