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880059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Weiß ich den Weg auch nicht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432,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432,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9608997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Weiß ich den Weg auch nicht,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du weißt ihn wohl;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das macht die Seele still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friedevoll.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Ists doch umsonst,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dass ich mich sorgend müh,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dass ängstlich schlägt mein Herz,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seis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spät,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seis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früh.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432,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9608997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weißt den Weg ja doch,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du weißt die Zeit,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dein Plan ist fertig schon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liegt bereit.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preise dich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für deiner Liebe Macht.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rühm die Gnade,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mir Heil gebracht.</a:t>
            </a:r>
          </a:p>
        </p:txBody>
      </p:sp>
    </p:spTree>
    <p:extLst>
      <p:ext uri="{BB962C8B-B14F-4D97-AF65-F5344CB8AC3E}">
        <p14:creationId xmlns:p14="http://schemas.microsoft.com/office/powerpoint/2010/main" val="2197449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432, </a:t>
            </a:r>
            <a:r>
              <a:rPr lang="de-DE" altLang="de-DE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3</a:t>
            </a:r>
            <a:endParaRPr lang="de-DE" altLang="de-DE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9608997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weißt, woher der Wind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so stürmisch weht,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du gebietest ihm,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kommst nie zu spät.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Drum wart ich still,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dein Wort ist ohne Trug.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weißt den Weg für mich,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 ist genug.</a:t>
            </a:r>
          </a:p>
        </p:txBody>
      </p:sp>
    </p:spTree>
    <p:extLst>
      <p:ext uri="{BB962C8B-B14F-4D97-AF65-F5344CB8AC3E}">
        <p14:creationId xmlns:p14="http://schemas.microsoft.com/office/powerpoint/2010/main" val="2026068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199</Words>
  <Application>Microsoft Office PowerPoint</Application>
  <PresentationFormat>Breitbild</PresentationFormat>
  <Paragraphs>20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17</cp:revision>
  <dcterms:created xsi:type="dcterms:W3CDTF">2021-02-13T13:45:06Z</dcterms:created>
  <dcterms:modified xsi:type="dcterms:W3CDTF">2022-09-23T00:19:48Z</dcterms:modified>
</cp:coreProperties>
</file>