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63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8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Ihn, ihn lass tun und walten,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 ist ein weiser Fürst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wird sich so verhalten,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dass du dich wundern wirst,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wenn er, wie ihm gebühret,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wunderbarem Rat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Werk hinaus </a:t>
            </a:r>
            <a:r>
              <a:rPr lang="de-DE" altLang="de-DE" sz="3200" dirty="0" err="1">
                <a:latin typeface="Arial" panose="020B0604020202020204" pitchFamily="34" charset="0"/>
              </a:rPr>
              <a:t>geführet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dich bekümmert hat.</a:t>
            </a:r>
          </a:p>
        </p:txBody>
      </p:sp>
    </p:spTree>
    <p:extLst>
      <p:ext uri="{BB962C8B-B14F-4D97-AF65-F5344CB8AC3E}">
        <p14:creationId xmlns:p14="http://schemas.microsoft.com/office/powerpoint/2010/main" val="226257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9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wird zwar eine Weile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seinem Trost </a:t>
            </a:r>
            <a:r>
              <a:rPr lang="de-DE" altLang="de-DE" sz="3200" dirty="0" err="1">
                <a:latin typeface="Arial" panose="020B0604020202020204" pitchFamily="34" charset="0"/>
              </a:rPr>
              <a:t>verziehn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tun an seinem Teile,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als hätt in seinem Sinn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deiner sich begeben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sollst du für und für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in Angst und Nöten schweben,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als frag er nichts nach dir.</a:t>
            </a:r>
          </a:p>
        </p:txBody>
      </p:sp>
    </p:spTree>
    <p:extLst>
      <p:ext uri="{BB962C8B-B14F-4D97-AF65-F5344CB8AC3E}">
        <p14:creationId xmlns:p14="http://schemas.microsoft.com/office/powerpoint/2010/main" val="123400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10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Wird´s aber sich befinden,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dass du ihm treu verbleibst,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so wird er dich entbinden,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 </a:t>
            </a:r>
            <a:r>
              <a:rPr lang="de-DE" altLang="de-DE" sz="3200" dirty="0" err="1">
                <a:latin typeface="Arial" panose="020B0604020202020204" pitchFamily="34" charset="0"/>
              </a:rPr>
              <a:t>dus</a:t>
            </a:r>
            <a:r>
              <a:rPr lang="de-DE" altLang="de-DE" sz="3200" dirty="0">
                <a:latin typeface="Arial" panose="020B0604020202020204" pitchFamily="34" charset="0"/>
              </a:rPr>
              <a:t> am </a:t>
            </a:r>
            <a:r>
              <a:rPr lang="de-DE" altLang="de-DE" sz="3200" dirty="0" err="1">
                <a:latin typeface="Arial" panose="020B0604020202020204" pitchFamily="34" charset="0"/>
              </a:rPr>
              <a:t>mindsten</a:t>
            </a:r>
            <a:r>
              <a:rPr lang="de-DE" altLang="de-DE" sz="3200" dirty="0">
                <a:latin typeface="Arial" panose="020B0604020202020204" pitchFamily="34" charset="0"/>
              </a:rPr>
              <a:t> glaubst;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wird dein Herze lösen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von der so schweren Last,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die du zu keinem Bösen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bisher getragen hast.</a:t>
            </a:r>
          </a:p>
        </p:txBody>
      </p:sp>
    </p:spTree>
    <p:extLst>
      <p:ext uri="{BB962C8B-B14F-4D97-AF65-F5344CB8AC3E}">
        <p14:creationId xmlns:p14="http://schemas.microsoft.com/office/powerpoint/2010/main" val="327755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11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Wohl dir, du Kind der Treue,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du hast und trägst davon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mit Ruhm und </a:t>
            </a:r>
            <a:r>
              <a:rPr lang="de-DE" altLang="de-DE" sz="3200" dirty="0" err="1">
                <a:latin typeface="Arial" panose="020B0604020202020204" pitchFamily="34" charset="0"/>
              </a:rPr>
              <a:t>Dankgeschreie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den Sieg und </a:t>
            </a:r>
            <a:r>
              <a:rPr lang="de-DE" altLang="de-DE" sz="3200" dirty="0" err="1">
                <a:latin typeface="Arial" panose="020B0604020202020204" pitchFamily="34" charset="0"/>
              </a:rPr>
              <a:t>Ehrenkron</a:t>
            </a:r>
            <a:r>
              <a:rPr lang="de-DE" altLang="de-DE" sz="3200" dirty="0">
                <a:latin typeface="Arial" panose="020B0604020202020204" pitchFamily="34" charset="0"/>
              </a:rPr>
              <a:t>;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Gott gibt dir selbst die Palmen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deine rechte Hand,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du singst Freudenpsalmen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dem, der dein Leid gewandt.</a:t>
            </a:r>
          </a:p>
        </p:txBody>
      </p:sp>
    </p:spTree>
    <p:extLst>
      <p:ext uri="{BB962C8B-B14F-4D97-AF65-F5344CB8AC3E}">
        <p14:creationId xmlns:p14="http://schemas.microsoft.com/office/powerpoint/2010/main" val="427272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12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Mach End, o Herr, mach Ende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aller unsrer Not;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stärk unsre </a:t>
            </a:r>
            <a:r>
              <a:rPr lang="de-DE" altLang="de-DE" sz="3200" dirty="0" err="1">
                <a:latin typeface="Arial" panose="020B0604020202020204" pitchFamily="34" charset="0"/>
              </a:rPr>
              <a:t>Füß</a:t>
            </a:r>
            <a:r>
              <a:rPr lang="de-DE" altLang="de-DE" sz="3200" dirty="0">
                <a:latin typeface="Arial" panose="020B0604020202020204" pitchFamily="34" charset="0"/>
              </a:rPr>
              <a:t> und Hände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lass bis in den Tod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uns allzeit deiner Pflege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Treu empfohlen sein,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so gehen unsre Wege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gewiss zum Himmel ein.</a:t>
            </a:r>
          </a:p>
        </p:txBody>
      </p:sp>
    </p:spTree>
    <p:extLst>
      <p:ext uri="{BB962C8B-B14F-4D97-AF65-F5344CB8AC3E}">
        <p14:creationId xmlns:p14="http://schemas.microsoft.com/office/powerpoint/2010/main" val="7370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Befiehl du deine Wege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428, Strophen 1 bis 12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Befiehl du deine Wege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was dein Herze kränkt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allertreusten Pflege des,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den Himmel lenkt.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Wolken, Luft, und Winden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gibt Wege, Lauf und Bahn,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wird auch Wege finden,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 dein Fuß gehen kann.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Dem Herren musst du trauen,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wenn </a:t>
            </a:r>
            <a:r>
              <a:rPr lang="de-DE" altLang="de-DE" sz="3200" dirty="0" err="1">
                <a:latin typeface="Arial" panose="020B0604020202020204" pitchFamily="34" charset="0"/>
              </a:rPr>
              <a:t>dirs</a:t>
            </a:r>
            <a:r>
              <a:rPr lang="de-DE" altLang="de-DE" sz="3200" dirty="0">
                <a:latin typeface="Arial" panose="020B0604020202020204" pitchFamily="34" charset="0"/>
              </a:rPr>
              <a:t> soll wohl </a:t>
            </a:r>
            <a:r>
              <a:rPr lang="de-DE" altLang="de-DE" sz="3200" dirty="0" err="1">
                <a:latin typeface="Arial" panose="020B0604020202020204" pitchFamily="34" charset="0"/>
              </a:rPr>
              <a:t>ergehn</a:t>
            </a:r>
            <a:r>
              <a:rPr lang="de-DE" altLang="de-DE" sz="3200" dirty="0">
                <a:latin typeface="Arial" panose="020B0604020202020204" pitchFamily="34" charset="0"/>
              </a:rPr>
              <a:t>;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auf sein Werk musst du schauen,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wenn dein Werk soll </a:t>
            </a:r>
            <a:r>
              <a:rPr lang="de-DE" altLang="de-DE" sz="3200" dirty="0" err="1">
                <a:latin typeface="Arial" panose="020B0604020202020204" pitchFamily="34" charset="0"/>
              </a:rPr>
              <a:t>bestehn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Mit Sorgen und mit Grämen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mit selbsteigner Pein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lässt Gott sich gar nichts nehmen,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es muss erbeten sein.</a:t>
            </a:r>
          </a:p>
        </p:txBody>
      </p:sp>
    </p:spTree>
    <p:extLst>
      <p:ext uri="{BB962C8B-B14F-4D97-AF65-F5344CB8AC3E}">
        <p14:creationId xmlns:p14="http://schemas.microsoft.com/office/powerpoint/2010/main" val="2584982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</a:t>
            </a:r>
            <a:r>
              <a:rPr lang="de-DE" altLang="de-DE" sz="3200" dirty="0" err="1">
                <a:latin typeface="Arial" panose="020B0604020202020204" pitchFamily="34" charset="0"/>
              </a:rPr>
              <a:t>ewge</a:t>
            </a:r>
            <a:r>
              <a:rPr lang="de-DE" altLang="de-DE" sz="3200" dirty="0">
                <a:latin typeface="Arial" panose="020B0604020202020204" pitchFamily="34" charset="0"/>
              </a:rPr>
              <a:t> Treu und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 Vater, weiß und sieht,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was gut sei oder schade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dem sterblichen Geblüt;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was du dann erlesen,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treibst du, starker Held,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bringst zu Stand und Wesen,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was deinem Rat gefällt.</a:t>
            </a:r>
          </a:p>
        </p:txBody>
      </p:sp>
    </p:spTree>
    <p:extLst>
      <p:ext uri="{BB962C8B-B14F-4D97-AF65-F5344CB8AC3E}">
        <p14:creationId xmlns:p14="http://schemas.microsoft.com/office/powerpoint/2010/main" val="97492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</a:t>
            </a:r>
            <a:r>
              <a:rPr lang="de-DE" altLang="de-DE" sz="3200" dirty="0" err="1">
                <a:latin typeface="Arial" panose="020B0604020202020204" pitchFamily="34" charset="0"/>
              </a:rPr>
              <a:t>ewge</a:t>
            </a:r>
            <a:r>
              <a:rPr lang="de-DE" altLang="de-DE" sz="3200" dirty="0">
                <a:latin typeface="Arial" panose="020B0604020202020204" pitchFamily="34" charset="0"/>
              </a:rPr>
              <a:t> Treu und Gnade,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 Vater, weiß und sieht,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was gut sei oder schade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dem sterblichen Geblüt;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was du dann erlesen,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treibst du, starker Held,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bringst zu Stand und Wesen,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was deinem Rat gefällt.</a:t>
            </a:r>
          </a:p>
        </p:txBody>
      </p:sp>
    </p:spTree>
    <p:extLst>
      <p:ext uri="{BB962C8B-B14F-4D97-AF65-F5344CB8AC3E}">
        <p14:creationId xmlns:p14="http://schemas.microsoft.com/office/powerpoint/2010/main" val="277839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ob gleich alle Teufel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hier wollten </a:t>
            </a:r>
            <a:r>
              <a:rPr lang="de-DE" altLang="de-DE" sz="3200" dirty="0" err="1">
                <a:latin typeface="Arial" panose="020B0604020202020204" pitchFamily="34" charset="0"/>
              </a:rPr>
              <a:t>widerstehn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so wird doch ohne Zweifel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Gott nicht </a:t>
            </a:r>
            <a:r>
              <a:rPr lang="de-DE" altLang="de-DE" sz="3200" dirty="0" err="1">
                <a:latin typeface="Arial" panose="020B0604020202020204" pitchFamily="34" charset="0"/>
              </a:rPr>
              <a:t>zurücke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</a:rPr>
              <a:t>;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was er sich vorgenommen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was er haben will,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muss doch endlich kommen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zu seinem Zweck und Ziel.</a:t>
            </a:r>
          </a:p>
        </p:txBody>
      </p:sp>
    </p:spTree>
    <p:extLst>
      <p:ext uri="{BB962C8B-B14F-4D97-AF65-F5344CB8AC3E}">
        <p14:creationId xmlns:p14="http://schemas.microsoft.com/office/powerpoint/2010/main" val="161879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Hoff, o du arme Seele,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hoff und sei unverzagt!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Gott wird dich aus der Höhle,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 dich der Kummer plagt,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mit großen Gnaden rücken;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erwarte nur die Zeit,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so wirst du schon erblicken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die Sonn der schönsten Freud.</a:t>
            </a:r>
          </a:p>
        </p:txBody>
      </p:sp>
    </p:spTree>
    <p:extLst>
      <p:ext uri="{BB962C8B-B14F-4D97-AF65-F5344CB8AC3E}">
        <p14:creationId xmlns:p14="http://schemas.microsoft.com/office/powerpoint/2010/main" val="341172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428, Strophe 7</a:t>
            </a:r>
          </a:p>
        </p:txBody>
      </p:sp>
      <p:sp>
        <p:nvSpPr>
          <p:cNvPr id="5" name="Rechteck 4"/>
          <p:cNvSpPr/>
          <p:nvPr/>
        </p:nvSpPr>
        <p:spPr>
          <a:xfrm>
            <a:off x="1361016" y="787732"/>
            <a:ext cx="8790517" cy="528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Auf, auf, gib deinem Schmerze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Sorgen gute Nacht!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Lass fahren, was das Herze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betrübt und traurig macht!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Bist du doch nicht Regente,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alles führen soll: </a:t>
            </a:r>
          </a:p>
          <a:p>
            <a:pPr>
              <a:lnSpc>
                <a:spcPct val="120000"/>
              </a:lnSpc>
              <a:spcBef>
                <a:spcPct val="35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Gott sitzt im Regimente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führet alles wohl.</a:t>
            </a:r>
          </a:p>
        </p:txBody>
      </p:sp>
    </p:spTree>
    <p:extLst>
      <p:ext uri="{BB962C8B-B14F-4D97-AF65-F5344CB8AC3E}">
        <p14:creationId xmlns:p14="http://schemas.microsoft.com/office/powerpoint/2010/main" val="346984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760</Words>
  <Application>Microsoft Office PowerPoint</Application>
  <PresentationFormat>Breitbild</PresentationFormat>
  <Paragraphs>65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8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18</cp:revision>
  <dcterms:created xsi:type="dcterms:W3CDTF">2021-02-13T13:45:06Z</dcterms:created>
  <dcterms:modified xsi:type="dcterms:W3CDTF">2021-05-29T17:56:15Z</dcterms:modified>
</cp:coreProperties>
</file>