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Wer Gott folgt riskiert seine Träume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423, Strophen 1 bis 6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423, Strophe 1 +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89961"/>
            <a:ext cx="96089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Wer Gott folgt riskiert seine Träume,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setzt eigene Pläne aufs Spiel.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Auch als Verlierer kommt ihr nicht zu kurz.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bringt euch an sein gutes Ziel.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Vertraut auf den Herrn für immer,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denn er ist der ewige Fels,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vertraut auf den Herrn für immer,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denn er ist der ewige Fels.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423, Strophe 2 +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89961"/>
            <a:ext cx="96089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Auch mit Gott gerät man in Krisen,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Probleme, die unfassbar sind.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Trotz aller Zweifel seid dennoch gewiss: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schläft nicht und sorgt für sein Kind.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Vertraut auf den Herrn für immer,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denn er ist der ewige Fels,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vertraut auf den Herrn für immer,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denn er ist der ewige Fels.</a:t>
            </a:r>
          </a:p>
        </p:txBody>
      </p:sp>
    </p:spTree>
    <p:extLst>
      <p:ext uri="{BB962C8B-B14F-4D97-AF65-F5344CB8AC3E}">
        <p14:creationId xmlns:p14="http://schemas.microsoft.com/office/powerpoint/2010/main" val="2677803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423, Strophe 3 +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89961"/>
            <a:ext cx="96089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Wo feststeht, dass alles im Fluss ist,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schwimmt vielen der Glaube mit fort.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ist unwandelbar, denn er ist Gott.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Seid sicher: Der Herr hält sein Wort.</a:t>
            </a:r>
            <a:r>
              <a:rPr lang="de-DE" altLang="de-DE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Vertraut auf den Herrn für immer,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denn er ist der ewige Fels,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vertraut auf den Herrn für immer,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denn er ist der ewige Fels.</a:t>
            </a:r>
          </a:p>
        </p:txBody>
      </p:sp>
    </p:spTree>
    <p:extLst>
      <p:ext uri="{BB962C8B-B14F-4D97-AF65-F5344CB8AC3E}">
        <p14:creationId xmlns:p14="http://schemas.microsoft.com/office/powerpoint/2010/main" val="2981392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423, Strophe 4 +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89961"/>
            <a:ext cx="96089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Mächtigen kommen und gehen,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auch jedes Denkmal mal fällt.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Bleiben wird nur, wer auf Gottes Wort steht,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dem sichersten Standpunkt der Welt.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Vertraut auf den Herrn für immer,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denn er ist der ewige Fels,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vertraut auf den Herrn für immer,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denn er ist der ewige Fels.</a:t>
            </a:r>
          </a:p>
        </p:txBody>
      </p:sp>
    </p:spTree>
    <p:extLst>
      <p:ext uri="{BB962C8B-B14F-4D97-AF65-F5344CB8AC3E}">
        <p14:creationId xmlns:p14="http://schemas.microsoft.com/office/powerpoint/2010/main" val="2764141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423, Strophe 5 +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89961"/>
            <a:ext cx="96089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lehrt eure Kinder das eine,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über Gott keiner mehr steht,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dass auch der Größte klein beigeben muss,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Gott kommt und alles vergeht.</a:t>
            </a:r>
            <a:r>
              <a:rPr lang="de-DE" altLang="de-DE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Vertraut auf den Herrn für immer,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denn er ist der ewige Fels,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vertraut auf den Herrn für immer,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denn er ist der ewige Fels.</a:t>
            </a:r>
          </a:p>
        </p:txBody>
      </p:sp>
    </p:spTree>
    <p:extLst>
      <p:ext uri="{BB962C8B-B14F-4D97-AF65-F5344CB8AC3E}">
        <p14:creationId xmlns:p14="http://schemas.microsoft.com/office/powerpoint/2010/main" val="1376868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423, Strophe 6 +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89961"/>
            <a:ext cx="96089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Wer stirbt, der wird nicht nur zu Erde.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Gott ruft ihn zum Jüngsten Gericht.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Finsternis bleibt für die einen zuletzt,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anderen dürfen ins Licht.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Vertraut auf den Herrn für immer,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denn er ist der ewige Fels,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vertraut auf den Herrn für immer,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denn er ist der ewige Fels.</a:t>
            </a:r>
          </a:p>
        </p:txBody>
      </p:sp>
    </p:spTree>
    <p:extLst>
      <p:ext uri="{BB962C8B-B14F-4D97-AF65-F5344CB8AC3E}">
        <p14:creationId xmlns:p14="http://schemas.microsoft.com/office/powerpoint/2010/main" val="1680120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477</Words>
  <Application>Microsoft Office PowerPoint</Application>
  <PresentationFormat>Breitbild</PresentationFormat>
  <Paragraphs>41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Arial Narrow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11</cp:revision>
  <dcterms:created xsi:type="dcterms:W3CDTF">2021-02-13T13:45:06Z</dcterms:created>
  <dcterms:modified xsi:type="dcterms:W3CDTF">2022-11-18T11:42:46Z</dcterms:modified>
</cp:coreProperties>
</file>