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bist mein Zufluchtsort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422, deutsch / englisch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422, deutsch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mein Zufluchtsort.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berge mich in deiner Hand,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du schützt mich, Herr.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Wann immer mich Angst befällt,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traue ich auf dich.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 ich trau auf dich,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sage: Ich bin stark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der Kraft meines Herrn.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422, englisch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hidingplace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always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fill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heart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songs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deliverance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whenever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 am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afraid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 will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trust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 will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trust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weak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say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: I am strong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strength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902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Breitbild</PresentationFormat>
  <Paragraphs>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2022-01-06T14:20:37Z</dcterms:modified>
</cp:coreProperties>
</file>