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Du bist die Kraft, die mir oft fehlt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421,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661720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421, </a:t>
            </a:r>
            <a:b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1 +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186003" y="1256097"/>
            <a:ext cx="8879133" cy="4345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bist die Kraft, die mir oft fehlt,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du bist der Wert, der wirklich zählt.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Alles bist du mir, Herr.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Falle ich hin, stehst du mir bei,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stillst meinen Durst und sprichst mich frei.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Alles bist du mir, Herr.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Jesus, Gottes Lamm, Ehre deinem Namen! Jesus, Gottes Lamm, Ehre sei dir, Herr!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661720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421, </a:t>
            </a:r>
            <a:b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2 +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186003" y="1256097"/>
            <a:ext cx="8879133" cy="4345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Bei aller Last von Schuld und Scham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lobe ich dich, der sie mir nahm.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Alles bist du mir, Herr.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Dich, meinen Retter, meinen Herrn,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lobe ich für mein Leben gern.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Alles bist du mir, Herr.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Jesus, Gottes Lamm, Ehre deinem Namen! Jesus, Gottes Lamm, Ehre sei dir, Herr! </a:t>
            </a:r>
          </a:p>
        </p:txBody>
      </p:sp>
    </p:spTree>
    <p:extLst>
      <p:ext uri="{BB962C8B-B14F-4D97-AF65-F5344CB8AC3E}">
        <p14:creationId xmlns:p14="http://schemas.microsoft.com/office/powerpoint/2010/main" val="608173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661720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421, </a:t>
            </a:r>
            <a:b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1 +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186003" y="1256097"/>
            <a:ext cx="8879133" cy="4345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 are my strength when I am weak. </a:t>
            </a:r>
            <a:b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You are the treasure that I </a:t>
            </a:r>
            <a:r>
              <a:rPr lang="en-US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seak</a:t>
            </a: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b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you are my all in all.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When I fall down you pick me up, </a:t>
            </a:r>
            <a:b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when I am dry you fill my cup, </a:t>
            </a:r>
            <a:b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you are my all in all.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Jesus, Lamb of God, worthy is your name. Jesus, Lamb of God, worthy is your name. </a:t>
            </a:r>
          </a:p>
        </p:txBody>
      </p:sp>
    </p:spTree>
    <p:extLst>
      <p:ext uri="{BB962C8B-B14F-4D97-AF65-F5344CB8AC3E}">
        <p14:creationId xmlns:p14="http://schemas.microsoft.com/office/powerpoint/2010/main" val="1708591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661720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421, </a:t>
            </a:r>
            <a:b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2 +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186003" y="1256097"/>
            <a:ext cx="8879133" cy="4345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Bearing my guilt, my sin, my shame, </a:t>
            </a:r>
            <a:b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rising again I bless your name, </a:t>
            </a:r>
            <a:b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you are my all in all.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Crucified Lord, Redeemer King,  </a:t>
            </a:r>
            <a:b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joyfully now my praise I bring, </a:t>
            </a:r>
            <a:b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you are my all in all.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Jesus, Lamb of God, worthy is your name. Jesus, Lamb of God, worthy is your name. </a:t>
            </a:r>
          </a:p>
        </p:txBody>
      </p:sp>
    </p:spTree>
    <p:extLst>
      <p:ext uri="{BB962C8B-B14F-4D97-AF65-F5344CB8AC3E}">
        <p14:creationId xmlns:p14="http://schemas.microsoft.com/office/powerpoint/2010/main" val="21913309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380</Words>
  <Application>Microsoft Office PowerPoint</Application>
  <PresentationFormat>Breitbild</PresentationFormat>
  <Paragraphs>21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9</cp:revision>
  <dcterms:created xsi:type="dcterms:W3CDTF">2021-02-13T13:45:06Z</dcterms:created>
  <dcterms:modified xsi:type="dcterms:W3CDTF">2021-10-02T00:08:10Z</dcterms:modified>
</cp:coreProperties>
</file>