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Ich trau auf dich o Herr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420,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420, Strophen 1 + 2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11817" y="879648"/>
            <a:ext cx="9608997" cy="5098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trau auf dich, o Herr.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sage: Du bist mein Gott.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deiner Hand steht meine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deiner Hand steht meine Zeit.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Gelobet sei der Herr!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er hat wunderbar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seine Liebe mir erwiesen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Güte mir gezeigt.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2022-12-28T14:01:00Z</dcterms:modified>
</cp:coreProperties>
</file>