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Wer auf Gott vertraut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419,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auf Gott vertraut,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braucht sich nicht zu fürchten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vor den Träumen der Nacht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der Einsamkeit.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darf mit Hoffnung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den neuen Tag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 Tag und Nacht. </a:t>
            </a:r>
          </a:p>
        </p:txBody>
      </p:sp>
    </p:spTree>
    <p:extLst>
      <p:ext uri="{BB962C8B-B14F-4D97-AF65-F5344CB8AC3E}">
        <p14:creationId xmlns:p14="http://schemas.microsoft.com/office/powerpoint/2010/main" val="2790637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auf Gott vertraut,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darf sich sicher wissen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den Händen der Liebe,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ihn halten.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darf mit Freude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Gottes Hilfe sehen. </a:t>
            </a:r>
          </a:p>
        </p:txBody>
      </p:sp>
    </p:spTree>
    <p:extLst>
      <p:ext uri="{BB962C8B-B14F-4D97-AF65-F5344CB8AC3E}">
        <p14:creationId xmlns:p14="http://schemas.microsoft.com/office/powerpoint/2010/main" val="4053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 Tag und Nacht. </a:t>
            </a:r>
          </a:p>
        </p:txBody>
      </p:sp>
    </p:spTree>
    <p:extLst>
      <p:ext uri="{BB962C8B-B14F-4D97-AF65-F5344CB8AC3E}">
        <p14:creationId xmlns:p14="http://schemas.microsoft.com/office/powerpoint/2010/main" val="476359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auf Gott vertraut,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kann sich glücklich schätzen.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Seinen Weg muss er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nicht alleine gehen.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Von Gottes Liebe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weiß er sich umgeben. </a:t>
            </a:r>
          </a:p>
        </p:txBody>
      </p:sp>
    </p:spTree>
    <p:extLst>
      <p:ext uri="{BB962C8B-B14F-4D97-AF65-F5344CB8AC3E}">
        <p14:creationId xmlns:p14="http://schemas.microsoft.com/office/powerpoint/2010/main" val="15867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auf Gott vertraut,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770204" y="1861519"/>
            <a:ext cx="8879133" cy="313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er hat seinen Engeln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befohlen über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sie dich behüten Tag und Nacht. </a:t>
            </a:r>
          </a:p>
        </p:txBody>
      </p:sp>
    </p:spTree>
    <p:extLst>
      <p:ext uri="{BB962C8B-B14F-4D97-AF65-F5344CB8AC3E}">
        <p14:creationId xmlns:p14="http://schemas.microsoft.com/office/powerpoint/2010/main" val="278402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Breitbild</PresentationFormat>
  <Paragraphs>23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2021-08-11T12:02:07Z</dcterms:modified>
</cp:coreProperties>
</file>