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7" r:id="rId2"/>
    <p:sldId id="258" r:id="rId3"/>
    <p:sldId id="259" r:id="rId4"/>
    <p:sldId id="264" r:id="rId5"/>
    <p:sldId id="263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54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2A6EDB-CFE1-47E6-B565-6AF923A75721}" type="datetimeFigureOut">
              <a:rPr lang="de-DE" smtClean="0"/>
              <a:t>24.06.2025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A700B9-ECCC-4D8D-BD09-4D387AC18F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9868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(2 Folien)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A700B9-ECCC-4D8D-BD09-4D387AC18FB1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14604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1 | 2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A700B9-ECCC-4D8D-BD09-4D387AC18FB1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468597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2 | 2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A700B9-ECCC-4D8D-BD09-4D387AC18FB1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1500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Vater, ich komme jetzt zu dir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418, Strophen 1 und 2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418,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260000" y="1080000"/>
            <a:ext cx="10620000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Vater, ich komme jetzt zu dir,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als dein Kind lauf ich in deine Arme.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Ich </a:t>
            </a:r>
            <a:r>
              <a:rPr lang="de-DE" altLang="de-DE" sz="320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bin geborgen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du stehst zu mir,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lieber Vater.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Vater, bei dir bin ich zuhause,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Vater, bei dir berge ich mich.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Vater, bei dir finde ich Ruhe,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o mein Vater, ich liebe dich.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418,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260000" y="1080000"/>
            <a:ext cx="10620000" cy="4640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Vater, du gibst mir, was ich brauch,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du empfängst mich mit offenen Armen.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Du füllst all meine Sehnsucht aus,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lieber Vater.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Vater, bei dir bin ich zuhause,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Vater, bei dir berge ich mich.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Vater, bei dir finde ich Ruhe, 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o mein Vater, ich liebe dich. </a:t>
            </a:r>
          </a:p>
        </p:txBody>
      </p:sp>
    </p:spTree>
    <p:extLst>
      <p:ext uri="{BB962C8B-B14F-4D97-AF65-F5344CB8AC3E}">
        <p14:creationId xmlns:p14="http://schemas.microsoft.com/office/powerpoint/2010/main" val="253645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195</Words>
  <Application>Microsoft Office PowerPoint</Application>
  <PresentationFormat>Breitbild</PresentationFormat>
  <Paragraphs>21</Paragraphs>
  <Slides>5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8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Dieter (lokal)</cp:lastModifiedBy>
  <cp:revision>11</cp:revision>
  <dcterms:created xsi:type="dcterms:W3CDTF">2021-02-13T13:45:06Z</dcterms:created>
  <dcterms:modified xsi:type="dcterms:W3CDTF">2025-06-24T13:19:17Z</dcterms:modified>
</cp:coreProperties>
</file>