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Wo ich auch stehe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416,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2019475" y="1051390"/>
            <a:ext cx="962025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ich auch stehe,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warst schon da.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auch fliehe,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bist mir nah.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ich auch denke,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weißt es schon.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ich auch fühle,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wirst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85912" y="1093335"/>
            <a:ext cx="962025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danke dir, dass du mich kennst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trotzdem liebst,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du mich beim Namen nennst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mir vergibst.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du richtest mich wieder auf,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 hebst mich zu dir hinauf.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Ja, ich danke dir, dass du mich kennst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trotzdem liebst.</a:t>
            </a:r>
          </a:p>
        </p:txBody>
      </p:sp>
    </p:spTree>
    <p:extLst>
      <p:ext uri="{BB962C8B-B14F-4D97-AF65-F5344CB8AC3E}">
        <p14:creationId xmlns:p14="http://schemas.microsoft.com/office/powerpoint/2010/main" val="237870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2019475" y="1051390"/>
            <a:ext cx="962025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kennst mein Herz,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Sehnsucht in mir.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Als wahrer Gott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Mensch warst du hier.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allem uns gleich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doch ohne Schuld.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barmherzig,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voller Geduld. </a:t>
            </a:r>
          </a:p>
        </p:txBody>
      </p:sp>
    </p:spTree>
    <p:extLst>
      <p:ext uri="{BB962C8B-B14F-4D97-AF65-F5344CB8AC3E}">
        <p14:creationId xmlns:p14="http://schemas.microsoft.com/office/powerpoint/2010/main" val="258181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85912" y="1093335"/>
            <a:ext cx="962025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danke dir, dass du mich kennst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trotzdem liebst,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du mich beim Namen nennst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mir vergibst.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du richtest mich wieder auf,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 hebst mich zu dir hinauf.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Ja, ich danke dir, dass du mich kennst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trotzdem liebst.</a:t>
            </a:r>
          </a:p>
        </p:txBody>
      </p:sp>
    </p:spTree>
    <p:extLst>
      <p:ext uri="{BB962C8B-B14F-4D97-AF65-F5344CB8AC3E}">
        <p14:creationId xmlns:p14="http://schemas.microsoft.com/office/powerpoint/2010/main" val="53276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2022-09-23T00:13:35Z</dcterms:modified>
</cp:coreProperties>
</file>