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7" r:id="rId8"/>
    <p:sldId id="268" r:id="rId9"/>
    <p:sldId id="269" r:id="rId10"/>
    <p:sldId id="263" r:id="rId11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Meine Zeit steht in deinen Händen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415,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415,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20250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Meine Zeit steht in deinen Händen.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Nun kann ich ruhig sein, ruhig sein in dir.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gibst Geborgenheit, du kannst alles wenden.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Gib mir ein festes Herz, mach es fest in dir. </a:t>
            </a:r>
            <a:endParaRPr lang="en-GB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415,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20250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Sorgen quälen und werden mir zu groß.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Mutlos frag ich: Was wird morgen sein?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Doch du liebst mich, du lässt mich nicht los.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Vater, du wirst bei mir sein. </a:t>
            </a:r>
            <a:endParaRPr lang="en-GB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8706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415,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20250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Meine Zeit steht in deinen Händen.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Nun kann ich ruhig sein, ruhig sein in dir.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gibst Geborgenheit, du kannst alles wenden.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Gib mir ein festes Herz, mach es fest in dir. </a:t>
            </a:r>
            <a:endParaRPr lang="en-GB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2861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415,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20250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Hast und Eile, Zeitnot und Betrieb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nehmen mich gefangen, jagen mich.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Herr, ich rufe: Komm und mach mich frei!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Führe du mich Schritt für Schritt.</a:t>
            </a:r>
            <a:endParaRPr lang="en-GB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9337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415,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20250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Meine Zeit steht in deinen Händen.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Nun kann ich ruhig sein, ruhig sein in dir.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gibst Geborgenheit, du kannst alles wenden.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Gib mir ein festes Herz, mach es fest in dir. </a:t>
            </a:r>
            <a:endParaRPr lang="en-GB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842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415,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20250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Es gibt Tage, die bleiben ohne Sinn.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Hilflos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seh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ich, wie die Zeit verrinnt.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Stunden, Tage, Jahre gehen hin,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ich frag, wo sie geblieben sind.</a:t>
            </a:r>
            <a:endParaRPr lang="en-GB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67089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415,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2024513"/>
            <a:ext cx="9620250" cy="2808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Meine Zeit steht in deinen Händen.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Nun kann ich ruhig sein, ruhig sein in dir. 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gibst Geborgenheit, du kannst alles wenden.</a:t>
            </a:r>
          </a:p>
          <a:p>
            <a:pPr eaLnBrk="1" hangingPunct="1"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Gib mir ein festes Herz, mach es fest in dir. </a:t>
            </a:r>
            <a:endParaRPr lang="en-GB" altLang="de-DE" sz="3200" dirty="0"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26141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357</Words>
  <Application>Microsoft Office PowerPoint</Application>
  <PresentationFormat>Breitbild</PresentationFormat>
  <Paragraphs>40</Paragraphs>
  <Slides>10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10</vt:i4>
      </vt:variant>
    </vt:vector>
  </HeadingPairs>
  <TitlesOfParts>
    <vt:vector size="14" baseType="lpstr">
      <vt:lpstr>Arial</vt:lpstr>
      <vt:lpstr>Calibri</vt:lpstr>
      <vt:lpstr>Times New Roman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11</cp:revision>
  <dcterms:created xsi:type="dcterms:W3CDTF">2021-02-13T13:45:06Z</dcterms:created>
  <dcterms:modified xsi:type="dcterms:W3CDTF">2021-11-18T16:03:48Z</dcterms:modified>
</cp:coreProperties>
</file>