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Du bist mein Ziel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413,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413,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bist mein Ziel, mein Gott.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Du bist mein Halt, mein Gott.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Du lässt mich keinen Tag allein.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gibst mir Kraft, mein Gott,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ich vertraue dir.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Herr, du willst allezeit mein Alles sein.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C6306-CD3C-B101-0197-7C89CAD89E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72228D0-A041-9892-AF08-0E16CAE22B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413, 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938FA438-C93D-9974-4C5D-9CE21FD1D4B6}"/>
              </a:ext>
            </a:extLst>
          </p:cNvPr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Ich bin dein Kind, mein Gott,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bin dein Geschöpf, mein Gott.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Ich bin vor dir unendlich klein.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machst mich groß, mein Gott,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machst mein Leben reich.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Herr, du willst allezeit mein Alles sein. </a:t>
            </a:r>
          </a:p>
        </p:txBody>
      </p:sp>
    </p:spTree>
    <p:extLst>
      <p:ext uri="{BB962C8B-B14F-4D97-AF65-F5344CB8AC3E}">
        <p14:creationId xmlns:p14="http://schemas.microsoft.com/office/powerpoint/2010/main" val="1475307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D10517-E85E-6B20-4A1F-FE60F52FE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E97D4775-9CDC-0725-584F-F1F81C480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413, Strophe 3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8FDB7AF8-73EB-7249-C376-7A662859C861}"/>
              </a:ext>
            </a:extLst>
          </p:cNvPr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Ich preise dich, mein Gott.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Ich danke dir, mein Gott,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stimme in das Loblied ein,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das alle Welt dir singt,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denn staunend fasse ich: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Herr, du willst allezeit mein Alles sein.</a:t>
            </a:r>
          </a:p>
        </p:txBody>
      </p:sp>
    </p:spTree>
    <p:extLst>
      <p:ext uri="{BB962C8B-B14F-4D97-AF65-F5344CB8AC3E}">
        <p14:creationId xmlns:p14="http://schemas.microsoft.com/office/powerpoint/2010/main" val="405008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</Words>
  <Application>Microsoft Office PowerPoint</Application>
  <PresentationFormat>Breitbild</PresentationFormat>
  <Paragraphs>26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2025-01-24T11:49:26Z</dcterms:modified>
</cp:coreProperties>
</file>