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63" r:id="rId1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411, Strophe 4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C195A795-F701-5CAF-F661-4949E74F7288}"/>
              </a:ext>
            </a:extLst>
          </p:cNvPr>
          <p:cNvSpPr/>
          <p:nvPr/>
        </p:nvSpPr>
        <p:spPr>
          <a:xfrm>
            <a:off x="1291501" y="797510"/>
            <a:ext cx="944423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stehst zu mir,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du gehst mit mir durchs Leben.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Hilf, dass ich nie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deine Nähe verlier!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Das, was ich hab,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das hast du mir gegeben.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ich hab alles,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Herr Jesus, in dir.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ich hab alles,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Herr Jesus, in dir. </a:t>
            </a:r>
          </a:p>
        </p:txBody>
      </p:sp>
    </p:spTree>
    <p:extLst>
      <p:ext uri="{BB962C8B-B14F-4D97-AF65-F5344CB8AC3E}">
        <p14:creationId xmlns:p14="http://schemas.microsoft.com/office/powerpoint/2010/main" val="6231033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411, Refrain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CE997021-D176-DD72-32D3-6960BC95D841}"/>
              </a:ext>
            </a:extLst>
          </p:cNvPr>
          <p:cNvSpPr/>
          <p:nvPr/>
        </p:nvSpPr>
        <p:spPr>
          <a:xfrm>
            <a:off x="1291501" y="797510"/>
            <a:ext cx="8106499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Ich will dich loben,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ich möchte dir danken.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bist mein Gott,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der in allem mich hält,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deine Liebe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kennt keine Schranken.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bist der Schöpfer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Herr dieser Welt. </a:t>
            </a:r>
          </a:p>
        </p:txBody>
      </p:sp>
    </p:spTree>
    <p:extLst>
      <p:ext uri="{BB962C8B-B14F-4D97-AF65-F5344CB8AC3E}">
        <p14:creationId xmlns:p14="http://schemas.microsoft.com/office/powerpoint/2010/main" val="13117341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8916458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Ich will dich loben, ich möchte dir danken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411, Strophen 1 bis 4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411, Refrain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CE997021-D176-DD72-32D3-6960BC95D841}"/>
              </a:ext>
            </a:extLst>
          </p:cNvPr>
          <p:cNvSpPr/>
          <p:nvPr/>
        </p:nvSpPr>
        <p:spPr>
          <a:xfrm>
            <a:off x="1291501" y="797510"/>
            <a:ext cx="8106499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Ich will dich loben,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ich möchte dir danken.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bist mein Gott,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der in allem mich hält,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deine Liebe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kennt keine Schranken.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bist der Schöpfer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Herr dieser Welt. 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411, Strophe 1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C195A795-F701-5CAF-F661-4949E74F7288}"/>
              </a:ext>
            </a:extLst>
          </p:cNvPr>
          <p:cNvSpPr/>
          <p:nvPr/>
        </p:nvSpPr>
        <p:spPr>
          <a:xfrm>
            <a:off x="1291501" y="797510"/>
            <a:ext cx="8106499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stehst zu mir,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niemand kann mich sonst halten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in dunklen Nächten,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in Sorge und Not.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bist der Herr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über alle Gewalten.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bist der Herr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ein mächtiger Gott!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bist der Herr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ein mächtiger Gott! </a:t>
            </a:r>
          </a:p>
        </p:txBody>
      </p:sp>
    </p:spTree>
    <p:extLst>
      <p:ext uri="{BB962C8B-B14F-4D97-AF65-F5344CB8AC3E}">
        <p14:creationId xmlns:p14="http://schemas.microsoft.com/office/powerpoint/2010/main" val="42061606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411, Refrain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CE997021-D176-DD72-32D3-6960BC95D841}"/>
              </a:ext>
            </a:extLst>
          </p:cNvPr>
          <p:cNvSpPr/>
          <p:nvPr/>
        </p:nvSpPr>
        <p:spPr>
          <a:xfrm>
            <a:off x="1291501" y="797510"/>
            <a:ext cx="8106499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Ich will dich loben,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ich möchte dir danken.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bist mein Gott,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der in allem mich hält,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deine Liebe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kennt keine Schranken.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bist der Schöpfer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Herr dieser Welt. </a:t>
            </a:r>
          </a:p>
        </p:txBody>
      </p:sp>
    </p:spTree>
    <p:extLst>
      <p:ext uri="{BB962C8B-B14F-4D97-AF65-F5344CB8AC3E}">
        <p14:creationId xmlns:p14="http://schemas.microsoft.com/office/powerpoint/2010/main" val="29928851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411, Strophe 2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C195A795-F701-5CAF-F661-4949E74F7288}"/>
              </a:ext>
            </a:extLst>
          </p:cNvPr>
          <p:cNvSpPr/>
          <p:nvPr/>
        </p:nvSpPr>
        <p:spPr>
          <a:xfrm>
            <a:off x="1291501" y="797510"/>
            <a:ext cx="8106499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stehst zu mir,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wenn mich alle verlassen.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machst mir Mut,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wenn die Angst mich befällt.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ich darf neu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deine starke Hand fassen.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bist mein Gott,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der trotz allem mich hält.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bist mein Gott,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der trotz allem mich hält. </a:t>
            </a:r>
          </a:p>
        </p:txBody>
      </p:sp>
    </p:spTree>
    <p:extLst>
      <p:ext uri="{BB962C8B-B14F-4D97-AF65-F5344CB8AC3E}">
        <p14:creationId xmlns:p14="http://schemas.microsoft.com/office/powerpoint/2010/main" val="25588605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411, Refrain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CE997021-D176-DD72-32D3-6960BC95D841}"/>
              </a:ext>
            </a:extLst>
          </p:cNvPr>
          <p:cNvSpPr/>
          <p:nvPr/>
        </p:nvSpPr>
        <p:spPr>
          <a:xfrm>
            <a:off x="1291501" y="797510"/>
            <a:ext cx="8106499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Ich will dich loben,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ich möchte dir danken.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bist mein Gott,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der in allem mich hält,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deine Liebe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kennt keine Schranken.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bist der Schöpfer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Herr dieser Welt. </a:t>
            </a:r>
          </a:p>
        </p:txBody>
      </p:sp>
    </p:spTree>
    <p:extLst>
      <p:ext uri="{BB962C8B-B14F-4D97-AF65-F5344CB8AC3E}">
        <p14:creationId xmlns:p14="http://schemas.microsoft.com/office/powerpoint/2010/main" val="32154170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411, Strophe 3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C195A795-F701-5CAF-F661-4949E74F7288}"/>
              </a:ext>
            </a:extLst>
          </p:cNvPr>
          <p:cNvSpPr/>
          <p:nvPr/>
        </p:nvSpPr>
        <p:spPr>
          <a:xfrm>
            <a:off x="1291501" y="797510"/>
            <a:ext cx="944423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stehst zu mir,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wenn mich alle verklagen.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Komm ich nicht los,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Herr, dann komm du zu mir!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löst die Ketten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aus Schuld und Versagen.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Dein Sieg am Kreuz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macht den Weg frei zu dir.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Dein Sieg am Kreuz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macht den Weg frei zu dir. </a:t>
            </a:r>
          </a:p>
        </p:txBody>
      </p:sp>
    </p:spTree>
    <p:extLst>
      <p:ext uri="{BB962C8B-B14F-4D97-AF65-F5344CB8AC3E}">
        <p14:creationId xmlns:p14="http://schemas.microsoft.com/office/powerpoint/2010/main" val="1221826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411, Refrain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CE997021-D176-DD72-32D3-6960BC95D841}"/>
              </a:ext>
            </a:extLst>
          </p:cNvPr>
          <p:cNvSpPr/>
          <p:nvPr/>
        </p:nvSpPr>
        <p:spPr>
          <a:xfrm>
            <a:off x="1291501" y="797510"/>
            <a:ext cx="8106499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Ich will dich loben,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ich möchte dir danken.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bist mein Gott,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der in allem mich hält,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deine Liebe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kennt keine Schranken.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bist der Schöpfer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Herr dieser Welt. </a:t>
            </a:r>
          </a:p>
        </p:txBody>
      </p:sp>
    </p:spTree>
    <p:extLst>
      <p:ext uri="{BB962C8B-B14F-4D97-AF65-F5344CB8AC3E}">
        <p14:creationId xmlns:p14="http://schemas.microsoft.com/office/powerpoint/2010/main" val="22485748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597</Words>
  <Application>Microsoft Office PowerPoint</Application>
  <PresentationFormat>Breitbild</PresentationFormat>
  <Paragraphs>32</Paragraphs>
  <Slides>12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5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9</cp:revision>
  <dcterms:created xsi:type="dcterms:W3CDTF">2021-02-13T13:45:06Z</dcterms:created>
  <dcterms:modified xsi:type="dcterms:W3CDTF">2022-07-15T08:13:11Z</dcterms:modified>
</cp:coreProperties>
</file>