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bist da jeden Tag</a:t>
            </a:r>
            <a:endParaRPr lang="de-DE" altLang="de-DE" sz="20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407,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407,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09185"/>
            <a:ext cx="960899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erwache, bist du da, mein Gott.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öffnest mir den neuen Tag.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weißt, woher ich komme,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kennst den Sinn, weshalb ich leb und bin.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da, jeden Tag, jede Nacht bist du da.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rufe, bist du mir nah.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Gehst mit mir steile Wege,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führst jeden Schritt,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du trägst meine Lasten mit.</a:t>
            </a:r>
          </a:p>
        </p:txBody>
      </p:sp>
    </p:spTree>
    <p:extLst>
      <p:ext uri="{BB962C8B-B14F-4D97-AF65-F5344CB8AC3E}">
        <p14:creationId xmlns:p14="http://schemas.microsoft.com/office/powerpoint/2010/main" val="334069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407,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09185"/>
            <a:ext cx="960899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gesündigt habe, bist du da.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leuchtest meine Tiefen aus.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doch lässt deine Liebe mich nicht los,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 ist unfassbar groß.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da, jeden Tag, jede Nacht bist du da.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rufe, bist du mir nah.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vergibst mir meine Schuld,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ich leben kann.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Immer neu fängst du mit mir an.</a:t>
            </a:r>
          </a:p>
        </p:txBody>
      </p:sp>
    </p:spTree>
    <p:extLst>
      <p:ext uri="{BB962C8B-B14F-4D97-AF65-F5344CB8AC3E}">
        <p14:creationId xmlns:p14="http://schemas.microsoft.com/office/powerpoint/2010/main" val="236206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407,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09185"/>
            <a:ext cx="960899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alle mich verlassen, bleibst du da,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begleitest mich an jedem Ort.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auch am Ende bin ich nicht allein: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wirst mein Tröster sein.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da, jeden Tag, jede Nacht bist du da.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rufe, bist du mir nah.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ich freu mich, dass dort,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du bei mir bist,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auch für mich das Zuhause ist.</a:t>
            </a:r>
          </a:p>
        </p:txBody>
      </p:sp>
    </p:spTree>
    <p:extLst>
      <p:ext uri="{BB962C8B-B14F-4D97-AF65-F5344CB8AC3E}">
        <p14:creationId xmlns:p14="http://schemas.microsoft.com/office/powerpoint/2010/main" val="385957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407,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09185"/>
            <a:ext cx="960899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wir nicht glauben, bist du trotzdem da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führst die Welt nach deinem Plan.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Dich haben wir uns ja nicht ausgedacht.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Nein, du hast uns gemacht.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da, jeden Tag, jede Nacht bist du da.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rufe, bist du mir nah.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schickst uns in die Welt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willst mit uns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noch viele dein Wort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084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33</cp:revision>
  <dcterms:created xsi:type="dcterms:W3CDTF">2021-02-13T13:45:06Z</dcterms:created>
  <dcterms:modified xsi:type="dcterms:W3CDTF">2024-01-21T14:25:52Z</dcterms:modified>
</cp:coreProperties>
</file>