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Wie ein Strom von oben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401,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401,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13063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Wie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ein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Strom von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oben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aus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der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Herrlichkeit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fließt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der Friede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Gottes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durch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das Land der Zeit.</a:t>
            </a:r>
          </a:p>
          <a:p>
            <a:pPr>
              <a:lnSpc>
                <a:spcPct val="100000"/>
              </a:lnSpc>
            </a:pPr>
            <a:endParaRPr lang="en-GB" alt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Tiefer,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reicher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klarer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strömt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er Tag und Nacht </a:t>
            </a:r>
          </a:p>
          <a:p>
            <a:pPr>
              <a:lnSpc>
                <a:spcPct val="100000"/>
              </a:lnSpc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mit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unwiderstehlich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wunderbarer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Macht.</a:t>
            </a:r>
          </a:p>
          <a:p>
            <a:pPr>
              <a:lnSpc>
                <a:spcPct val="100000"/>
              </a:lnSpc>
            </a:pPr>
            <a:endParaRPr lang="en-GB" alt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Friede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meines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Gottes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stille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tiefe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Ruh, </a:t>
            </a:r>
          </a:p>
          <a:p>
            <a:pPr>
              <a:lnSpc>
                <a:spcPct val="100000"/>
              </a:lnSpc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alle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meine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Sorgen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alles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deckst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50A3F5-0946-F059-CECB-F16F9ACB0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1A8DF165-7B6F-0A1D-CED6-5EDCD5FDC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401,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CCF0DDD8-D5A1-22AA-1F41-A4F5BE140F82}"/>
              </a:ext>
            </a:extLst>
          </p:cNvPr>
          <p:cNvSpPr/>
          <p:nvPr/>
        </p:nvSpPr>
        <p:spPr>
          <a:xfrm>
            <a:off x="895350" y="1413063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Strömt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der Friede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Gottes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über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mich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dahin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>
              <a:lnSpc>
                <a:spcPct val="100000"/>
              </a:lnSpc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müssen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alle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finstern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Mächte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von mir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fliehn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0000"/>
              </a:lnSpc>
            </a:pPr>
            <a:endParaRPr lang="en-GB" alt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Seine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Fluten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tragen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Hast und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Sorgen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fort, </a:t>
            </a:r>
          </a:p>
          <a:p>
            <a:pPr>
              <a:lnSpc>
                <a:spcPct val="100000"/>
              </a:lnSpc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Friede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meines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Gottes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selger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Ruheort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</a:p>
          <a:p>
            <a:pPr>
              <a:lnSpc>
                <a:spcPct val="100000"/>
              </a:lnSpc>
            </a:pPr>
            <a:endParaRPr lang="en-GB" alt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Friede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meines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Gottes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stille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tiefe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Ruh, </a:t>
            </a:r>
          </a:p>
          <a:p>
            <a:pPr>
              <a:lnSpc>
                <a:spcPct val="100000"/>
              </a:lnSpc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alle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meine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Sorgen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alles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deckst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2254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40145D-0D80-7D84-CB3D-5AF83034D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243AD49E-EA26-39C9-E782-BBF522ECD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401, Strophe 3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DC9BA1A-5F46-0935-43FB-3B4569E5BE9C}"/>
              </a:ext>
            </a:extLst>
          </p:cNvPr>
          <p:cNvSpPr/>
          <p:nvPr/>
        </p:nvSpPr>
        <p:spPr>
          <a:xfrm>
            <a:off x="895350" y="1413063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Wechselt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auch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hienieden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Licht und Schatten ab, </a:t>
            </a:r>
          </a:p>
          <a:p>
            <a:pPr>
              <a:lnSpc>
                <a:spcPct val="100000"/>
              </a:lnSpc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strahlt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doch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meine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Sonne warm auf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mich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herab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0000"/>
              </a:lnSpc>
            </a:pPr>
            <a:endParaRPr lang="en-GB" alt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Wunderbar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getragen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von der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Friedensflut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>
              <a:lnSpc>
                <a:spcPct val="100000"/>
              </a:lnSpc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sing ich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froh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dem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Ewgen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: Herr,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wie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hab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ichs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gut!</a:t>
            </a:r>
          </a:p>
          <a:p>
            <a:pPr>
              <a:lnSpc>
                <a:spcPct val="100000"/>
              </a:lnSpc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verborgen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stille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tiefe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Ruh,</a:t>
            </a:r>
          </a:p>
          <a:p>
            <a:pPr>
              <a:lnSpc>
                <a:spcPct val="100000"/>
              </a:lnSpc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alle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meine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Sorgen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alles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deckst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2027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Microsoft Office PowerPoint</Application>
  <PresentationFormat>Breitbild</PresentationFormat>
  <Paragraphs>32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2025-02-13T12:50:21Z</dcterms:modified>
</cp:coreProperties>
</file>