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9" r:id="rId5"/>
    <p:sldId id="270" r:id="rId6"/>
    <p:sldId id="26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9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9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5CD5BE-09CE-4269-BEC3-595AFFE9AEDC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9A34375-93B4-4A37-B2CB-75006E1F59E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25DEFF2-02A2-4690-8AC9-5839FA7F4B56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1E4C4839-DCB2-48FC-A1E3-BF264EEC3A5A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schließe mich aufs neue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397, Strophen 1 bis 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9F0321-BE57-4DB3-9427-B23A7D62F500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A988FC9-47F9-43A3-A9C4-FD047068EEE1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397,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801283" y="1782395"/>
            <a:ext cx="754591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schließe mich aufs neue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deine Vatertreue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Schutz und Herze 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irdischen Geschäfte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alle finstern Kräfte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vertreibe durch dein </a:t>
            </a:r>
            <a:r>
              <a:rPr lang="de-DE" altLang="de-DE" sz="3200" dirty="0" err="1">
                <a:latin typeface="Arial" panose="020B0604020202020204" pitchFamily="34" charset="0"/>
              </a:rPr>
              <a:t>Nahesein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55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397,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801283" y="1782395"/>
            <a:ext cx="754591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du mich stets </a:t>
            </a:r>
            <a:r>
              <a:rPr lang="de-DE" altLang="de-DE" sz="3200" dirty="0" err="1">
                <a:latin typeface="Arial" panose="020B0604020202020204" pitchFamily="34" charset="0"/>
              </a:rPr>
              <a:t>umgibest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dass du mich herzlich liebest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rufst zu dir hinein,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du vergnügst alleine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so wesentlich, so reine,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 früh und spät mir wichtig sein.</a:t>
            </a:r>
          </a:p>
        </p:txBody>
      </p:sp>
    </p:spTree>
    <p:extLst>
      <p:ext uri="{BB962C8B-B14F-4D97-AF65-F5344CB8AC3E}">
        <p14:creationId xmlns:p14="http://schemas.microsoft.com/office/powerpoint/2010/main" val="2558359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397,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801283" y="1782395"/>
            <a:ext cx="754591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Ein Tag der sagt dem andern,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 Leben sei ein Wandern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zur großen Ewigkeit.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Ewigkeit, so schöne,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 Herz an dich gewöhne,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 Heim ist nicht in dieser Zeit.</a:t>
            </a:r>
          </a:p>
        </p:txBody>
      </p:sp>
    </p:spTree>
    <p:extLst>
      <p:ext uri="{BB962C8B-B14F-4D97-AF65-F5344CB8AC3E}">
        <p14:creationId xmlns:p14="http://schemas.microsoft.com/office/powerpoint/2010/main" val="3609252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11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Breitbild</PresentationFormat>
  <Paragraphs>14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2021-02-13T13:42:43Z</dcterms:created>
  <dcterms:modified xsi:type="dcterms:W3CDTF">2021-04-17T08:13:30Z</dcterms:modified>
</cp:coreProperties>
</file>