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sind dein Eigentum</a:t>
            </a:r>
            <a:endParaRPr lang="de-DE" altLang="de-DE" sz="20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395,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sind dein Eigentum,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in deinen Händen.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trauen deiner Macht an allen Enden.</a:t>
            </a:r>
          </a:p>
        </p:txBody>
      </p:sp>
    </p:spTree>
    <p:extLst>
      <p:ext uri="{BB962C8B-B14F-4D97-AF65-F5344CB8AC3E}">
        <p14:creationId xmlns:p14="http://schemas.microsoft.com/office/powerpoint/2010/main" val="33406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A11E6-7F8B-8BFF-35F3-F85F3174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93FA0DD-6C71-ACCB-1C0E-2846728AF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395,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EDD1F8E-38BB-E029-8648-A2458F701B51}"/>
              </a:ext>
            </a:extLst>
          </p:cNvPr>
          <p:cNvSpPr/>
          <p:nvPr/>
        </p:nvSpPr>
        <p:spPr>
          <a:xfrm>
            <a:off x="895350" y="2397948"/>
            <a:ext cx="96089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sind in großem Kampf,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in großem Frieden: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Vergebung unsrer Schuld ist uns beschieden.</a:t>
            </a:r>
          </a:p>
        </p:txBody>
      </p:sp>
    </p:spTree>
    <p:extLst>
      <p:ext uri="{BB962C8B-B14F-4D97-AF65-F5344CB8AC3E}">
        <p14:creationId xmlns:p14="http://schemas.microsoft.com/office/powerpoint/2010/main" val="3217501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C23D3-24F5-368F-5DC3-F4E58FCA3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49A8739-1F87-83ED-D362-D0BAEB950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395,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EA2B3EA-7528-5AC4-CA8F-680C57539307}"/>
              </a:ext>
            </a:extLst>
          </p:cNvPr>
          <p:cNvSpPr/>
          <p:nvPr/>
        </p:nvSpPr>
        <p:spPr>
          <a:xfrm>
            <a:off x="895350" y="2397948"/>
            <a:ext cx="96089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irren jeden Tag,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zweifeln und wir sorgen,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dennoch bleibt das Herz in Gott geborgen.</a:t>
            </a:r>
          </a:p>
        </p:txBody>
      </p:sp>
    </p:spTree>
    <p:extLst>
      <p:ext uri="{BB962C8B-B14F-4D97-AF65-F5344CB8AC3E}">
        <p14:creationId xmlns:p14="http://schemas.microsoft.com/office/powerpoint/2010/main" val="3023192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395A2-B796-806C-AC6D-64EE592D5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94AB544-DD53-0CA6-3056-5A17455BE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395,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E624F84-6701-1972-EC74-6E3CBE04AD27}"/>
              </a:ext>
            </a:extLst>
          </p:cNvPr>
          <p:cNvSpPr/>
          <p:nvPr/>
        </p:nvSpPr>
        <p:spPr>
          <a:xfrm>
            <a:off x="895350" y="2397948"/>
            <a:ext cx="96089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sind in seiner Hand,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sind von ihm umgeben.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wir danken dir für unser Leben!</a:t>
            </a:r>
          </a:p>
        </p:txBody>
      </p:sp>
    </p:spTree>
    <p:extLst>
      <p:ext uri="{BB962C8B-B14F-4D97-AF65-F5344CB8AC3E}">
        <p14:creationId xmlns:p14="http://schemas.microsoft.com/office/powerpoint/2010/main" val="176812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Breitbild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36</cp:revision>
  <dcterms:created xsi:type="dcterms:W3CDTF">2021-02-13T13:45:06Z</dcterms:created>
  <dcterms:modified xsi:type="dcterms:W3CDTF">2025-03-13T18:39:08Z</dcterms:modified>
</cp:coreProperties>
</file>