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5E952-AB1B-4464-A535-009DEDE6DA4A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34E4C-1940-4A19-BE14-6D12D5616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4455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(7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4806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9071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3851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8606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858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910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58694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7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A34E4C-1940-4A19-BE14-6D12D56161C8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827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Wer nur den lieben Gott lässt walten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392, Strophen 1 bis 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nur den lieben Gott lässt walten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hoffet auf ihn allezeit,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 wird er wunderbar erhalten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in aller Not und Traurigkeit.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Wer Gott, dem Allerhöchsten, traut,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hat auf keinen Sand gebaut.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41DCE-F5B4-2D05-8C6B-036504842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06A467DA-6A9A-70B7-96E6-181325D99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DF34739-9754-D97E-8DED-D28A14E45477}"/>
              </a:ext>
            </a:extLst>
          </p:cNvPr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Was helfen uns die schweren Sorgen,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hilft uns unser Weh und Ach?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Was hilft es, dass wir alle Morgen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beseufzen unser Ungemach?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Wir machen unser Kreuz und Leid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größer durch die Traurigkeit.</a:t>
            </a:r>
          </a:p>
        </p:txBody>
      </p:sp>
    </p:spTree>
    <p:extLst>
      <p:ext uri="{BB962C8B-B14F-4D97-AF65-F5344CB8AC3E}">
        <p14:creationId xmlns:p14="http://schemas.microsoft.com/office/powerpoint/2010/main" val="135134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3F83D-86A4-B1D1-4735-F4D94F7C0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9B07ABF3-C4EB-CC9A-F451-2A3939E2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732B3DE-3A8D-5B2B-6A90-2394D21C2BA3}"/>
              </a:ext>
            </a:extLst>
          </p:cNvPr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Man halte nur ein wenig stille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sei doch in sich selbst vergnügt,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wie unsers Gottes Gnadenwille,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 sein Allwissenheit es fügt;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Gott, der uns sich hat auserwählt,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weiß auch sehr wohl, was uns fehlt.</a:t>
            </a:r>
          </a:p>
        </p:txBody>
      </p:sp>
    </p:spTree>
    <p:extLst>
      <p:ext uri="{BB962C8B-B14F-4D97-AF65-F5344CB8AC3E}">
        <p14:creationId xmlns:p14="http://schemas.microsoft.com/office/powerpoint/2010/main" val="193017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9EB03-1B4E-ED95-2F57-F8B71958A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356A3D2-6A52-06F5-8E6C-3A8A1A401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7392BA0-9256-1CA3-7A5A-BDF039501682}"/>
              </a:ext>
            </a:extLst>
          </p:cNvPr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kennt die rechten Freudenstunden,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weiß wohl, wann es nützlich sei;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er uns nur hat treu erfunden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merket keine Heuchelei,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kommt Gott, eh wir‘s uns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versehn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lässet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uns viel Guts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geschehn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466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0E51F-8C10-A0CB-E744-7E74580C3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173EF3BD-C89C-56DB-1458-A517BCB55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52F64B2-D481-241C-C0D4-1034B5D700B5}"/>
              </a:ext>
            </a:extLst>
          </p:cNvPr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Denk nicht in deiner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Drangsalshitze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du von Gott verlassen seist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dass ihm der im Schoße sitze,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sich mit stetem Glücke speist.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Folgezeit verändert viel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setzet jeglichem sein Ziel.</a:t>
            </a:r>
          </a:p>
        </p:txBody>
      </p:sp>
    </p:spTree>
    <p:extLst>
      <p:ext uri="{BB962C8B-B14F-4D97-AF65-F5344CB8AC3E}">
        <p14:creationId xmlns:p14="http://schemas.microsoft.com/office/powerpoint/2010/main" val="196304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269F8-C022-D890-060A-90F21A218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2C447600-E83B-B494-8651-EA839627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6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28BF4B3-6D59-8F6A-DFFD-1B61EFB2DF86}"/>
              </a:ext>
            </a:extLst>
          </p:cNvPr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Es sind ja Gott sehr leichte Sachen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ist dem Höchsten alles gleich: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 Reichen klein und arm zu machen,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 Armen aber groß und reich.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 ist der rechte Wundermann,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bald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erhöh‘n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bald stürzen kann.</a:t>
            </a:r>
          </a:p>
        </p:txBody>
      </p:sp>
    </p:spTree>
    <p:extLst>
      <p:ext uri="{BB962C8B-B14F-4D97-AF65-F5344CB8AC3E}">
        <p14:creationId xmlns:p14="http://schemas.microsoft.com/office/powerpoint/2010/main" val="15816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3EF46-C0D9-93C8-1C51-C183B94CD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82828720-E4AC-AC3C-BFA6-8EC5C8227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392, Strophe 7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7C56C87-4AD0-1F2B-CE3E-A333A5620CEA}"/>
              </a:ext>
            </a:extLst>
          </p:cNvPr>
          <p:cNvSpPr/>
          <p:nvPr/>
        </p:nvSpPr>
        <p:spPr>
          <a:xfrm>
            <a:off x="1260000" y="1440000"/>
            <a:ext cx="10620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Sing‘,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bet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‘ und geh‘ auf Gottes Wegen,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verricht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‘ das Deine nur getreu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trau des Himmels reichem Segen,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so wird er bei dir werden neu; </a:t>
            </a:r>
          </a:p>
          <a:p>
            <a:pPr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welcher seine Zuversicht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auf Gott setzt, den verlässt er nicht.</a:t>
            </a:r>
          </a:p>
        </p:txBody>
      </p:sp>
    </p:spTree>
    <p:extLst>
      <p:ext uri="{BB962C8B-B14F-4D97-AF65-F5344CB8AC3E}">
        <p14:creationId xmlns:p14="http://schemas.microsoft.com/office/powerpoint/2010/main" val="406046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Microsoft Office PowerPoint</Application>
  <PresentationFormat>Breitbild</PresentationFormat>
  <Paragraphs>49</Paragraphs>
  <Slides>10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2025-02-07T12:02:46Z</dcterms:modified>
</cp:coreProperties>
</file>