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3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Meine Hoffnung und meine Freude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385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385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648063"/>
            <a:ext cx="9608997" cy="356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Meine Hoffnung und meine Freude,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meine Stärke, mein Licht,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Christus, meine Zuversicht,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auf dich vertrau ich und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fürcht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mich nicht,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auf dich vertrau ich und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fürcht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mich nicht.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63</Words>
  <Application>Microsoft Office PowerPoint</Application>
  <PresentationFormat>Breitbild</PresentationFormat>
  <Paragraphs>11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7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8</cp:revision>
  <dcterms:created xsi:type="dcterms:W3CDTF">2021-02-13T13:45:06Z</dcterms:created>
  <dcterms:modified xsi:type="dcterms:W3CDTF">2023-03-02T17:37:03Z</dcterms:modified>
</cp:coreProperties>
</file>