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70" r:id="rId5"/>
    <p:sldId id="271" r:id="rId6"/>
    <p:sldId id="272" r:id="rId7"/>
    <p:sldId id="26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9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9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5CD5BE-09CE-4269-BEC3-595AFFE9AEDC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9A34375-93B4-4A37-B2CB-75006E1F59E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25DEFF2-02A2-4690-8AC9-5839FA7F4B56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1E4C4839-DCB2-48FC-A1E3-BF264EEC3A5A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In dir ist mein Leben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9F0321-BE57-4DB3-9427-B23A7D62F500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A988FC9-47F9-43A3-A9C4-FD047068EEE1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74838"/>
            <a:ext cx="97639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dir ist mein Leben, in dir meine Stärke,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dir meine Hoffnung, in dir, o Herr.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dir ist mein Leben, in dir meine Stärke,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dir meine Hoffnung, in dir, o Herr.</a:t>
            </a:r>
          </a:p>
        </p:txBody>
      </p:sp>
    </p:spTree>
    <p:extLst>
      <p:ext uri="{BB962C8B-B14F-4D97-AF65-F5344CB8AC3E}">
        <p14:creationId xmlns:p14="http://schemas.microsoft.com/office/powerpoint/2010/main" val="22455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906788"/>
            <a:ext cx="9763927" cy="3044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preise dich mit all meinem Sein,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ich preise dich mit all meiner Kraft,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all meinem Sein,</a:t>
            </a:r>
          </a:p>
          <a:p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mit all meiner Kraft,</a:t>
            </a:r>
          </a:p>
          <a:p>
            <a:pPr>
              <a:spcBef>
                <a:spcPts val="192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meine Hoffnung ist in dir.</a:t>
            </a:r>
          </a:p>
        </p:txBody>
      </p:sp>
    </p:spTree>
    <p:extLst>
      <p:ext uri="{BB962C8B-B14F-4D97-AF65-F5344CB8AC3E}">
        <p14:creationId xmlns:p14="http://schemas.microsoft.com/office/powerpoint/2010/main" val="422764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76120"/>
            <a:ext cx="9763927" cy="2305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life is in you, Lord, my strength is in you Lord,</a:t>
            </a:r>
          </a:p>
          <a:p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my hope is in you Lord, in you, it´s in you</a:t>
            </a:r>
          </a:p>
          <a:p>
            <a:pPr>
              <a:spcBef>
                <a:spcPts val="1920"/>
              </a:spcBef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life is in you, Lord, my strength is in you Lord,</a:t>
            </a:r>
          </a:p>
          <a:p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my hope is in you Lord, in you, it´s in you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55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905506"/>
            <a:ext cx="97639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will praise you with all of my life,</a:t>
            </a:r>
          </a:p>
          <a:p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 will praise you with all of my strength,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all of my life,</a:t>
            </a:r>
          </a:p>
          <a:p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with all of my strength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of my hope is in you.</a:t>
            </a:r>
            <a:endParaRPr lang="de-DE" altLang="de-DE" sz="3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49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11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Breitbild</PresentationFormat>
  <Paragraphs>24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2021-02-13T13:42:43Z</dcterms:created>
  <dcterms:modified xsi:type="dcterms:W3CDTF">2023-02-16T10:35:42Z</dcterms:modified>
</cp:coreProperties>
</file>