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Jesus, du allein bist genug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382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1050296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du allein bist genug,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bist alles für mich.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öffne mein Herz,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mich sehn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dass du mich liebst.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und fülle mein Herz.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Gib mir neu deinen Geist.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unser Gott, der Heilung bringt,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Licht des Lebens, das das Dunkel durchdringt.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Breitbild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2025-06-13T00:55:12Z</dcterms:modified>
</cp:coreProperties>
</file>