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Herr, füll mich neu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381,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381,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291501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Herr, füll mich neu, füll mich neu mit deinem Geiste,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der mich belebt und zu dir, mein Gott, hinziehet!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Hier bin ich vor dir. Leer sind meine Hände.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Herr, füll mich ganz mit dir!</a:t>
            </a:r>
            <a:endParaRPr lang="de-DE" altLang="de-DE" sz="3200" dirty="0"/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381,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291501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Herr, füll mich neu, füll mich neu mit deiner Liebe,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die bei dir bleibt und mit Freuden Lasten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träget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Hier bin ich vor dir. Leer sind meine Hände.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Herr, füll mich ganz mit dir!</a:t>
            </a:r>
            <a:endParaRPr lang="de-DE" altLang="de-DE" sz="3200" dirty="0"/>
          </a:p>
        </p:txBody>
      </p:sp>
    </p:spTree>
    <p:extLst>
      <p:ext uri="{BB962C8B-B14F-4D97-AF65-F5344CB8AC3E}">
        <p14:creationId xmlns:p14="http://schemas.microsoft.com/office/powerpoint/2010/main" val="3718792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381,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1291501" y="2028616"/>
            <a:ext cx="1035506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Herr, füll mich neu, füll mich neu mit deinem Glauben,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der auf dich schaut und in andern Glauben wecket!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Hier bin ich vor dir. Leer sind meine Hände.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Herr, füll mich ganz mit dir!</a:t>
            </a:r>
          </a:p>
        </p:txBody>
      </p:sp>
    </p:spTree>
    <p:extLst>
      <p:ext uri="{BB962C8B-B14F-4D97-AF65-F5344CB8AC3E}">
        <p14:creationId xmlns:p14="http://schemas.microsoft.com/office/powerpoint/2010/main" val="31769130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381,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1291501" y="2028616"/>
            <a:ext cx="9608997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Herr, füll mich neu, füll mich neu mit deiner Freude,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die überströmt und in Lob und Preis dich rühmet!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Hier bin ich vor dir. Leer sind meine Hände.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Herr, füll mich ganz mit dir!</a:t>
            </a:r>
            <a:endParaRPr lang="de-DE" altLang="de-DE" sz="3200" dirty="0"/>
          </a:p>
        </p:txBody>
      </p:sp>
    </p:spTree>
    <p:extLst>
      <p:ext uri="{BB962C8B-B14F-4D97-AF65-F5344CB8AC3E}">
        <p14:creationId xmlns:p14="http://schemas.microsoft.com/office/powerpoint/2010/main" val="319188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230</Words>
  <Application>Microsoft Office PowerPoint</Application>
  <PresentationFormat>Breitbild</PresentationFormat>
  <Paragraphs>25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9</cp:revision>
  <dcterms:created xsi:type="dcterms:W3CDTF">2021-02-13T13:45:06Z</dcterms:created>
  <dcterms:modified xsi:type="dcterms:W3CDTF">2021-03-04T10:14:28Z</dcterms:modified>
</cp:coreProperties>
</file>