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Wer in dir bleibt,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lebt nicht mehr für sich,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wird bestimmt von deiner Liebe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bringt Frucht für dich.</a:t>
            </a:r>
          </a:p>
        </p:txBody>
      </p:sp>
    </p:spTree>
    <p:extLst>
      <p:ext uri="{BB962C8B-B14F-4D97-AF65-F5344CB8AC3E}">
        <p14:creationId xmlns:p14="http://schemas.microsoft.com/office/powerpoint/2010/main" val="2558537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sich wirklich lohnt.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dies Versprechen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hast du dich nicht verschont.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gibst nicht nur ein wenig,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Herr, die Fülle ist bei dir!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das Leben, gibst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sich lohnt. </a:t>
            </a:r>
          </a:p>
        </p:txBody>
      </p:sp>
    </p:spTree>
    <p:extLst>
      <p:ext uri="{BB962C8B-B14F-4D97-AF65-F5344CB8AC3E}">
        <p14:creationId xmlns:p14="http://schemas.microsoft.com/office/powerpoint/2010/main" val="1674257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gibst das Leben, das sich wirklich lohnt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379,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sich wirklich lohnt.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dies Versprechen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hast du dich nicht verschont.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gibst nicht nur ein wenig,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Herr, die Fülle ist bei dir!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das Leben, gibst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sich lohnt.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gibst das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einem klaren Sinn,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beendest das </a:t>
            </a:r>
            <a:r>
              <a:rPr lang="de-DE" altLang="de-DE" sz="3200" dirty="0" err="1">
                <a:latin typeface="Arial" panose="020B0604020202020204" pitchFamily="34" charset="0"/>
              </a:rPr>
              <a:t>Verlorensein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schenkst einen Neubeginn. 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sich wirklich lohnt.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dies Versprechen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hast du dich nicht verschont.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gibst nicht nur ein wenig,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Herr, die Fülle ist bei dir!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das Leben, gibst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sich lohnt. </a:t>
            </a:r>
          </a:p>
        </p:txBody>
      </p:sp>
    </p:spTree>
    <p:extLst>
      <p:ext uri="{BB962C8B-B14F-4D97-AF65-F5344CB8AC3E}">
        <p14:creationId xmlns:p14="http://schemas.microsoft.com/office/powerpoint/2010/main" val="2068656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machst das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dir tief und weit.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reißt uns Horizonte auf,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zeigst uns das Ziel der Zeit. </a:t>
            </a:r>
          </a:p>
        </p:txBody>
      </p:sp>
    </p:spTree>
    <p:extLst>
      <p:ext uri="{BB962C8B-B14F-4D97-AF65-F5344CB8AC3E}">
        <p14:creationId xmlns:p14="http://schemas.microsoft.com/office/powerpoint/2010/main" val="4241988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sich wirklich lohnt.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dies Versprechen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hast du dich nicht verschont.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gibst nicht nur ein wenig,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Herr, die Fülle ist bei dir!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das Leben, gibst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sich lohnt. </a:t>
            </a:r>
          </a:p>
        </p:txBody>
      </p:sp>
    </p:spTree>
    <p:extLst>
      <p:ext uri="{BB962C8B-B14F-4D97-AF65-F5344CB8AC3E}">
        <p14:creationId xmlns:p14="http://schemas.microsoft.com/office/powerpoint/2010/main" val="2659777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 dir zu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bewahrt uns nicht vor Leid.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Doch weil dies auf dich schauen lehrt,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lohnt sich auch Traurigkeit.</a:t>
            </a:r>
          </a:p>
        </p:txBody>
      </p:sp>
    </p:spTree>
    <p:extLst>
      <p:ext uri="{BB962C8B-B14F-4D97-AF65-F5344CB8AC3E}">
        <p14:creationId xmlns:p14="http://schemas.microsoft.com/office/powerpoint/2010/main" val="1727064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sich wirklich lohnt.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dies Versprechen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hast du dich nicht verschont.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du gibst nicht nur ein wenig,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Herr, die Fülle ist bei dir!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das Leben, gibst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sich lohnt. </a:t>
            </a:r>
          </a:p>
        </p:txBody>
      </p:sp>
    </p:spTree>
    <p:extLst>
      <p:ext uri="{BB962C8B-B14F-4D97-AF65-F5344CB8AC3E}">
        <p14:creationId xmlns:p14="http://schemas.microsoft.com/office/powerpoint/2010/main" val="1484406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Office PowerPoint</Application>
  <PresentationFormat>Breitbild</PresentationFormat>
  <Paragraphs>42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19</cp:revision>
  <dcterms:created xsi:type="dcterms:W3CDTF">2021-02-13T13:45:06Z</dcterms:created>
  <dcterms:modified xsi:type="dcterms:W3CDTF">2021-03-12T20:30:31Z</dcterms:modified>
</cp:coreProperties>
</file>