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3" r:id="rId8"/>
    <p:sldId id="269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8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66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88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CF774495-E3F5-4EBC-9B4A-C38CC33D63B3}"/>
              </a:ext>
            </a:extLst>
          </p:cNvPr>
          <p:cNvGrpSpPr/>
          <p:nvPr/>
        </p:nvGrpSpPr>
        <p:grpSpPr>
          <a:xfrm>
            <a:off x="2063258" y="2119923"/>
            <a:ext cx="245415" cy="262277"/>
            <a:chOff x="718701" y="1361851"/>
            <a:chExt cx="897925" cy="959617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B14544E8-8190-4FBA-A3F4-E4929911013C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074B9A1F-C2FF-41C4-89F1-FEF74D25641F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D92F570A-010C-44E7-A971-8629F50E71BA}"/>
              </a:ext>
            </a:extLst>
          </p:cNvPr>
          <p:cNvSpPr txBox="1"/>
          <p:nvPr/>
        </p:nvSpPr>
        <p:spPr>
          <a:xfrm>
            <a:off x="2124075" y="2151727"/>
            <a:ext cx="738462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Wenn unser Glaube nicht mehr als ein Standpunkt ist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376, Strophen 1 bis 3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11B1F8E-7B73-4383-A909-9C1E574C2C69}"/>
              </a:ext>
            </a:extLst>
          </p:cNvPr>
          <p:cNvSpPr/>
          <p:nvPr/>
        </p:nvSpPr>
        <p:spPr>
          <a:xfrm>
            <a:off x="2683296" y="384544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F0C46D0-6790-478F-9B42-5111F95BCFDC}"/>
              </a:ext>
            </a:extLst>
          </p:cNvPr>
          <p:cNvSpPr/>
          <p:nvPr/>
        </p:nvSpPr>
        <p:spPr>
          <a:xfrm>
            <a:off x="2683296" y="482246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824523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unser Glaube nicht mehr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ein Standpunkt ist,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 wir einmal für immer bezogen,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nicht lebt und gelebt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erfahren wird,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ist er tot und wir selbst sind betrogen. </a:t>
            </a:r>
          </a:p>
        </p:txBody>
      </p:sp>
    </p:spTree>
    <p:extLst>
      <p:ext uri="{BB962C8B-B14F-4D97-AF65-F5344CB8AC3E}">
        <p14:creationId xmlns:p14="http://schemas.microsoft.com/office/powerpoint/2010/main" val="366865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883224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lehr uns immer neu, was glauben heißt,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überwinde du den Tod,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in unsrem Leben Raum gewann!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gib uns immer wieder deinen Geist,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schaffe in und durch uns Leben,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die Welt verändern kann!</a:t>
            </a:r>
          </a:p>
        </p:txBody>
      </p:sp>
    </p:spTree>
    <p:extLst>
      <p:ext uri="{BB962C8B-B14F-4D97-AF65-F5344CB8AC3E}">
        <p14:creationId xmlns:p14="http://schemas.microsoft.com/office/powerpoint/2010/main" val="136753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869156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unsre Liebe nicht mehr ist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ein Gefühl,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reserviert für besondere Stunden,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nicht treibende Kraft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unsres Lebens wird,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ist sie tot und schlägt tödliche Wunden. </a:t>
            </a:r>
          </a:p>
        </p:txBody>
      </p:sp>
    </p:spTree>
    <p:extLst>
      <p:ext uri="{BB962C8B-B14F-4D97-AF65-F5344CB8AC3E}">
        <p14:creationId xmlns:p14="http://schemas.microsoft.com/office/powerpoint/2010/main" val="389757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883224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lehr uns immer neu, was lieben heißt,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überwinde du den Tod,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in unsrem Leben Raum gewann!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gib uns immer wieder deinen Geist,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schaffe in und durch uns Leben,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die Welt verändern kann!</a:t>
            </a:r>
          </a:p>
        </p:txBody>
      </p:sp>
    </p:spTree>
    <p:extLst>
      <p:ext uri="{BB962C8B-B14F-4D97-AF65-F5344CB8AC3E}">
        <p14:creationId xmlns:p14="http://schemas.microsoft.com/office/powerpoint/2010/main" val="392604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925427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unsre Hoffnung nicht mehr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ein Weltbild ist,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dem wir uns und die andren vertrösten,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nicht Richtschnur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unsere Arbeit wird,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ist sie tot, weil wir sie von dir lösten. </a:t>
            </a:r>
          </a:p>
        </p:txBody>
      </p:sp>
    </p:spTree>
    <p:extLst>
      <p:ext uri="{BB962C8B-B14F-4D97-AF65-F5344CB8AC3E}">
        <p14:creationId xmlns:p14="http://schemas.microsoft.com/office/powerpoint/2010/main" val="203102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Loben; Lied 376,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800000" y="1620000"/>
            <a:ext cx="883224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lehr uns immer neu, was hoffen heißt,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überwinde du den Tod,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in unsrem Leben Raum gewann!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gib uns immer wieder deinen Geist,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schaffe in und durch uns Leben,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die Welt verändern kann!</a:t>
            </a:r>
          </a:p>
        </p:txBody>
      </p:sp>
    </p:spTree>
    <p:extLst>
      <p:ext uri="{BB962C8B-B14F-4D97-AF65-F5344CB8AC3E}">
        <p14:creationId xmlns:p14="http://schemas.microsoft.com/office/powerpoint/2010/main" val="223391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32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Breitbild</PresentationFormat>
  <Paragraphs>23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2021-02-13T13:44:48Z</dcterms:created>
  <dcterms:modified xsi:type="dcterms:W3CDTF">2021-06-21T15:12:55Z</dcterms:modified>
</cp:coreProperties>
</file>