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2C741C0-08E1-4A4E-9080-1319AF7C840D}"/>
              </a:ext>
            </a:extLst>
          </p:cNvPr>
          <p:cNvSpPr/>
          <p:nvPr/>
        </p:nvSpPr>
        <p:spPr>
          <a:xfrm>
            <a:off x="996954" y="1889438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</a:t>
            </a:r>
          </a:p>
        </p:txBody>
      </p:sp>
    </p:spTree>
    <p:extLst>
      <p:ext uri="{BB962C8B-B14F-4D97-AF65-F5344CB8AC3E}">
        <p14:creationId xmlns:p14="http://schemas.microsoft.com/office/powerpoint/2010/main" val="2387161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Komm zu uns, du Kraft des neuen Lebens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375,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982803" y="1889437"/>
            <a:ext cx="10751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Glaube ist mehr als die Kraft unsres Herzens,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der Glaube, der sich in den Schwachen erweist.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Glaube ist ein Geschenk von oben,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fällt uns zu durch den Heiligen Geist.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2C741C0-08E1-4A4E-9080-1319AF7C840D}"/>
              </a:ext>
            </a:extLst>
          </p:cNvPr>
          <p:cNvSpPr/>
          <p:nvPr/>
        </p:nvSpPr>
        <p:spPr>
          <a:xfrm>
            <a:off x="996954" y="1889438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</a:t>
            </a:r>
          </a:p>
        </p:txBody>
      </p:sp>
    </p:spTree>
    <p:extLst>
      <p:ext uri="{BB962C8B-B14F-4D97-AF65-F5344CB8AC3E}">
        <p14:creationId xmlns:p14="http://schemas.microsoft.com/office/powerpoint/2010/main" val="2068656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982803" y="1889437"/>
            <a:ext cx="10751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Liebe kann mehr, als wir selber vermögen,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Liebe, die man auch den Feinden erweist.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Liebe ist ein Geschenk von oben,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sie fällt uns zu durch den Heiligen Geist. </a:t>
            </a:r>
          </a:p>
        </p:txBody>
      </p:sp>
    </p:spTree>
    <p:extLst>
      <p:ext uri="{BB962C8B-B14F-4D97-AF65-F5344CB8AC3E}">
        <p14:creationId xmlns:p14="http://schemas.microsoft.com/office/powerpoint/2010/main" val="3779555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2C741C0-08E1-4A4E-9080-1319AF7C840D}"/>
              </a:ext>
            </a:extLst>
          </p:cNvPr>
          <p:cNvSpPr/>
          <p:nvPr/>
        </p:nvSpPr>
        <p:spPr>
          <a:xfrm>
            <a:off x="996954" y="1889438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</a:t>
            </a:r>
          </a:p>
        </p:txBody>
      </p:sp>
    </p:spTree>
    <p:extLst>
      <p:ext uri="{BB962C8B-B14F-4D97-AF65-F5344CB8AC3E}">
        <p14:creationId xmlns:p14="http://schemas.microsoft.com/office/powerpoint/2010/main" val="303767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982803" y="1889437"/>
            <a:ext cx="10751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Hoffnung bringt mehr, als sich Menschen erträumen,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Hoffnung, die im Zweifel Antwort verheißt.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Hoffnung ist ein Geschenk von oben,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sie fällt uns zu durch den Heiligen Geist. </a:t>
            </a:r>
          </a:p>
        </p:txBody>
      </p:sp>
    </p:spTree>
    <p:extLst>
      <p:ext uri="{BB962C8B-B14F-4D97-AF65-F5344CB8AC3E}">
        <p14:creationId xmlns:p14="http://schemas.microsoft.com/office/powerpoint/2010/main" val="3016188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Refrain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2C741C0-08E1-4A4E-9080-1319AF7C840D}"/>
              </a:ext>
            </a:extLst>
          </p:cNvPr>
          <p:cNvSpPr/>
          <p:nvPr/>
        </p:nvSpPr>
        <p:spPr>
          <a:xfrm>
            <a:off x="996954" y="1889438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 zu uns, du Kraft des neuen Lebens,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 zu uns, Heiliger Geist.</a:t>
            </a:r>
          </a:p>
        </p:txBody>
      </p:sp>
    </p:spTree>
    <p:extLst>
      <p:ext uri="{BB962C8B-B14F-4D97-AF65-F5344CB8AC3E}">
        <p14:creationId xmlns:p14="http://schemas.microsoft.com/office/powerpoint/2010/main" val="3579085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982803" y="1889437"/>
            <a:ext cx="10751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Freude ist mehr als ein Lachen, das ansteckt,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Freude, die Gott auch im Elend noch preist.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Freude ist ein Geschenk von oben,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sie fällt uns zu durch den Heiligen Geist. </a:t>
            </a:r>
          </a:p>
        </p:txBody>
      </p:sp>
    </p:spTree>
    <p:extLst>
      <p:ext uri="{BB962C8B-B14F-4D97-AF65-F5344CB8AC3E}">
        <p14:creationId xmlns:p14="http://schemas.microsoft.com/office/powerpoint/2010/main" val="1305241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23</cp:revision>
  <dcterms:created xsi:type="dcterms:W3CDTF">2021-02-13T13:45:06Z</dcterms:created>
  <dcterms:modified xsi:type="dcterms:W3CDTF">2021-03-12T20:44:58Z</dcterms:modified>
</cp:coreProperties>
</file>