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3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104415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nichts hören kann, hilf mir dich rufen;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 mir dich hören, wenn du mich rufst;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 mir gehorchen, wenn du mich berufen willst.</a:t>
            </a:r>
          </a:p>
        </p:txBody>
      </p:sp>
    </p:spTree>
    <p:extLst>
      <p:ext uri="{BB962C8B-B14F-4D97-AF65-F5344CB8AC3E}">
        <p14:creationId xmlns:p14="http://schemas.microsoft.com/office/powerpoint/2010/main" val="1219275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Güte reicht,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der Himmel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die Wolken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1701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104415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Flügelschatten ist unsre Bewahrung,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aus deinem Leben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leben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wir auch,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wir erkennen erst in deinem Licht das Licht.</a:t>
            </a:r>
          </a:p>
        </p:txBody>
      </p:sp>
    </p:spTree>
    <p:extLst>
      <p:ext uri="{BB962C8B-B14F-4D97-AF65-F5344CB8AC3E}">
        <p14:creationId xmlns:p14="http://schemas.microsoft.com/office/powerpoint/2010/main" val="227534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Güte reicht,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der Himmel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die Wolken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0278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deine Güte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370,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Güte reicht,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der Himmel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die Wolken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934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Gerechtigkeit steht wie die Berge,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 Gericht ist tief wie das Meer.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Menschen und Tieren willst du, Herr, ein Helfer sein.</a:t>
            </a:r>
          </a:p>
        </p:txBody>
      </p:sp>
    </p:spTree>
    <p:extLst>
      <p:ext uri="{BB962C8B-B14F-4D97-AF65-F5344CB8AC3E}">
        <p14:creationId xmlns:p14="http://schemas.microsoft.com/office/powerpoint/2010/main" val="3454092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Güte reicht,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der Himmel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die Wolken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8233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104415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deine Güte ist, lehr mich begreifen,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 mach mir bekannt;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denn ich verstehe nichts, wenn du es mir nicht sagst.</a:t>
            </a:r>
          </a:p>
        </p:txBody>
      </p:sp>
    </p:spTree>
    <p:extLst>
      <p:ext uri="{BB962C8B-B14F-4D97-AF65-F5344CB8AC3E}">
        <p14:creationId xmlns:p14="http://schemas.microsoft.com/office/powerpoint/2010/main" val="1290559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Güte reicht,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der Himmel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die Wolken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0871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104415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Täglich umgeben mich Worte und Stimmen,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aber ich höre gar nicht mehr hin,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denn deine Stimme höre ich nicht mehr heraus.</a:t>
            </a:r>
          </a:p>
        </p:txBody>
      </p:sp>
    </p:spTree>
    <p:extLst>
      <p:ext uri="{BB962C8B-B14F-4D97-AF65-F5344CB8AC3E}">
        <p14:creationId xmlns:p14="http://schemas.microsoft.com/office/powerpoint/2010/main" val="3664260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370,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39794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Güte reicht,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der Himmel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Wahrheit,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 die Wolken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262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Microsoft Office PowerPoint</Application>
  <PresentationFormat>Breitbild</PresentationFormat>
  <Paragraphs>43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14</cp:revision>
  <dcterms:created xsi:type="dcterms:W3CDTF">2021-02-13T13:45:06Z</dcterms:created>
  <dcterms:modified xsi:type="dcterms:W3CDTF">2022-03-25T09:48:10Z</dcterms:modified>
</cp:coreProperties>
</file>