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Bei dir, Jesu, will ich bleiben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355,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Bei dir, Jesu, will ich bleiben,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stets in deinem Dienste </a:t>
            </a:r>
            <a:r>
              <a:rPr lang="de-DE" altLang="de-DE" sz="3200" dirty="0" err="1">
                <a:latin typeface="Arial" panose="020B0604020202020204" pitchFamily="34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</a:rPr>
              <a:t>;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nichts soll mich von dir vertreiben,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will auf deinen Wegen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bist meines Lebens Leben,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meiner Seele Trieb und Kraft,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wie der Weinstock seinen Reben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zuströmt Kraft und Lebenssaft.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Könnt </a:t>
            </a:r>
            <a:r>
              <a:rPr lang="de-DE" altLang="de-DE" sz="3200" dirty="0" err="1">
                <a:latin typeface="Arial" panose="020B0604020202020204" pitchFamily="34" charset="0"/>
              </a:rPr>
              <a:t>ichs</a:t>
            </a:r>
            <a:r>
              <a:rPr lang="de-DE" altLang="de-DE" sz="3200" dirty="0">
                <a:latin typeface="Arial" panose="020B0604020202020204" pitchFamily="34" charset="0"/>
              </a:rPr>
              <a:t> irgend besser haben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bei dir, der allezeit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 viel tausend Gnadengaben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mich Armen hat bereit?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Könnt ich je getroster werden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bei dir, Herr Jesu Christ,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dem im Himmel und auf Erden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alle Macht gegeben ist?</a:t>
            </a:r>
          </a:p>
        </p:txBody>
      </p:sp>
    </p:spTree>
    <p:extLst>
      <p:ext uri="{BB962C8B-B14F-4D97-AF65-F5344CB8AC3E}">
        <p14:creationId xmlns:p14="http://schemas.microsoft.com/office/powerpoint/2010/main" val="66287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Wo ist solch ein Herr zu finden,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der, was Jesus tat, mir tut: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mich erkauft von Tod und Sünden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dem eignen teuren Blut?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Sollt ich dem nicht angehören,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sein Leben für mich gab?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Sollt ich ihm nicht Treue schwören,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Treue bis in Tod und Grab?</a:t>
            </a:r>
          </a:p>
        </p:txBody>
      </p:sp>
    </p:spTree>
    <p:extLst>
      <p:ext uri="{BB962C8B-B14F-4D97-AF65-F5344CB8AC3E}">
        <p14:creationId xmlns:p14="http://schemas.microsoft.com/office/powerpoint/2010/main" val="228714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Ja, Herr Jesu, bei dir bleib ich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so in Freude wie in Leid;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bei dir bleib ich, dir verschreib ich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mich für Zeit und Ewigkeit.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Deines Winks bin ich gewärtig,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auch des Rufs aus dieser Welt;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denn der ist zum Sterben fertig,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sich lebend zu dir hält.</a:t>
            </a:r>
          </a:p>
        </p:txBody>
      </p:sp>
    </p:spTree>
    <p:extLst>
      <p:ext uri="{BB962C8B-B14F-4D97-AF65-F5344CB8AC3E}">
        <p14:creationId xmlns:p14="http://schemas.microsoft.com/office/powerpoint/2010/main" val="2531661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 mir nah auf dieser Erden,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bleib auch, wenn mein Tag sich neigt,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wenn es nun will Abend werden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die Nacht herniedersteigt.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Lege segnend dann die Hände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mir aufs müde, schwache Haupt,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sprich: Mein Kind, hier gehts zu Ende;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aber dort lebt, wer hier glaubt.</a:t>
            </a:r>
          </a:p>
        </p:txBody>
      </p:sp>
    </p:spTree>
    <p:extLst>
      <p:ext uri="{BB962C8B-B14F-4D97-AF65-F5344CB8AC3E}">
        <p14:creationId xmlns:p14="http://schemas.microsoft.com/office/powerpoint/2010/main" val="4170844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355,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 mir dann zur Seite stehen,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graut mir vor dem kalten Tod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als dem kühlen, scharfen Wehen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vor dem Himmelsmorgenrot.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Wird mein Auge dunkler, trüber,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dann erleuchte meinen Geist,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dass ich fröhlich zieh hinüber,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wie man nach der Heimat reist.</a:t>
            </a:r>
          </a:p>
        </p:txBody>
      </p:sp>
    </p:spTree>
    <p:extLst>
      <p:ext uri="{BB962C8B-B14F-4D97-AF65-F5344CB8AC3E}">
        <p14:creationId xmlns:p14="http://schemas.microsoft.com/office/powerpoint/2010/main" val="396277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Breitbild</PresentationFormat>
  <Paragraphs>23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2024-02-02T01:21:47Z</dcterms:modified>
</cp:coreProperties>
</file>