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B4BFD-22E7-4671-98D6-2519FD36F8D8}" type="datetimeFigureOut">
              <a:rPr lang="de-DE" smtClean="0"/>
              <a:t>24.05.2025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C8EFA-1D03-4A66-BA80-77DCA2AF2F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963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(8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00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4396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5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657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6409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420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613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776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8 | 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4C8EFA-1D03-4A66-BA80-77DCA2AF2FCD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391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EBF57-5BEF-C495-6C01-AB51B5EF5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C1C925C-AF61-EE38-7FA3-3E3881A19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8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B9BDE1B-E2C1-F126-A45A-41F6C988B391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sagt‘s aller Welt Enden.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Eilet, ach eilet zum Gnadenpanier!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Schwöret die Treue mit Herzen und Händen.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Sprechet: wir leben und sterben mit dir.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Amen, o Jesu, du </a:t>
            </a:r>
            <a:r>
              <a:rPr lang="de-DE" altLang="de-DE" sz="3200" dirty="0" err="1">
                <a:latin typeface="Arial" panose="020B0604020202020204" pitchFamily="34" charset="0"/>
              </a:rPr>
              <a:t>wollst</a:t>
            </a:r>
            <a:r>
              <a:rPr lang="de-DE" altLang="de-DE" sz="3200" dirty="0">
                <a:latin typeface="Arial" panose="020B0604020202020204" pitchFamily="34" charset="0"/>
              </a:rPr>
              <a:t> uns vollenden.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sagt‘s aller Welt Enden.</a:t>
            </a:r>
          </a:p>
        </p:txBody>
      </p:sp>
    </p:spTree>
    <p:extLst>
      <p:ext uri="{BB962C8B-B14F-4D97-AF65-F5344CB8AC3E}">
        <p14:creationId xmlns:p14="http://schemas.microsoft.com/office/powerpoint/2010/main" val="317850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9360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 ist kommen, Grund ewiger Freude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346, Strophen 1 bis 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Grund ewiger Freude;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 und O, Anfang und Ende steht da.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Gottheit und Menschheit vereinen sich beide;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Schöpfer, wie kommst du uns Menschen so nah!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Himmel und Erde, </a:t>
            </a:r>
            <a:r>
              <a:rPr lang="de-DE" altLang="de-DE" sz="3200" dirty="0" err="1">
                <a:latin typeface="Arial" panose="020B0604020202020204" pitchFamily="34" charset="0"/>
              </a:rPr>
              <a:t>erzählet‘s</a:t>
            </a:r>
            <a:r>
              <a:rPr lang="de-DE" altLang="de-DE" sz="3200" dirty="0">
                <a:latin typeface="Arial" panose="020B0604020202020204" pitchFamily="34" charset="0"/>
              </a:rPr>
              <a:t> den Heiden: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Grund ewiger Freuden.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F9436-62E9-B9B9-0C96-2AFCD8659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BEBD465-BDBB-CF7A-286A-5FC5BD751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1AE708-14F1-3EA6-B389-78F5F2F883FF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nun springen die Bande,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Stricke des Todes, die reißen entzwei.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Unser Durchbrecher ist nunmehr vorhanden;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er, der Sohn Gottes, der machet recht frei,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bringet zu Ehren aus Sünde und Schande.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nun springen die Bande.</a:t>
            </a:r>
          </a:p>
        </p:txBody>
      </p:sp>
    </p:spTree>
    <p:extLst>
      <p:ext uri="{BB962C8B-B14F-4D97-AF65-F5344CB8AC3E}">
        <p14:creationId xmlns:p14="http://schemas.microsoft.com/office/powerpoint/2010/main" val="319848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0D875-23D8-7DA6-ACC0-F38FD2DBF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ED98C8C-4B8D-C7B9-9314-0AEEBBBA5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459EEBA-4AF5-921E-12CE-80F4D7C07CE2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der starke Erlöser,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bricht dem gewappneten Starken ins Haus,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sprenget des Feindes befestigte Schlösser,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führt die Gefangenen siegend heraus.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Fühlst du den Stärkeren, Satan, du Böser?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der starke Erlöser.</a:t>
            </a:r>
          </a:p>
        </p:txBody>
      </p:sp>
    </p:spTree>
    <p:extLst>
      <p:ext uri="{BB962C8B-B14F-4D97-AF65-F5344CB8AC3E}">
        <p14:creationId xmlns:p14="http://schemas.microsoft.com/office/powerpoint/2010/main" val="164843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3A905-29C8-DB38-92E0-E4CD86D05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ACBCC06-236D-BCD4-2A7A-88D09A1B1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C47A341-9AB3-67A6-0E78-E5F12C60F8F2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der König der Ehren;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Himmel und Erde, rühmt seine Gewalt.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Dieser Beherrscher kann Herzen bekehren;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öffnet ihm Tore und Türen fein bald.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Denkt doch, er will euch die Krone gewähren.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der König der Ehren.</a:t>
            </a:r>
          </a:p>
        </p:txBody>
      </p:sp>
    </p:spTree>
    <p:extLst>
      <p:ext uri="{BB962C8B-B14F-4D97-AF65-F5344CB8AC3E}">
        <p14:creationId xmlns:p14="http://schemas.microsoft.com/office/powerpoint/2010/main" val="316943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61E35-83F1-8E4E-C742-0EAC05537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F055554-541A-DD0F-C73A-83C04294D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4C4273D-FFA3-9EBE-CC6E-E6040C3F8F44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ein Opfer für Sünden;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Sünden der ganzen Welt </a:t>
            </a:r>
            <a:r>
              <a:rPr lang="de-DE" altLang="de-DE" sz="3200" dirty="0" err="1">
                <a:latin typeface="Arial" panose="020B0604020202020204" pitchFamily="34" charset="0"/>
              </a:rPr>
              <a:t>träget</a:t>
            </a:r>
            <a:r>
              <a:rPr lang="de-DE" altLang="de-DE" sz="3200" dirty="0">
                <a:latin typeface="Arial" panose="020B0604020202020204" pitchFamily="34" charset="0"/>
              </a:rPr>
              <a:t> dies Lamm.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Sündern die </a:t>
            </a:r>
            <a:r>
              <a:rPr lang="de-DE" altLang="de-DE" sz="3200" dirty="0" err="1">
                <a:latin typeface="Arial" panose="020B0604020202020204" pitchFamily="34" charset="0"/>
              </a:rPr>
              <a:t>ew‘ge</a:t>
            </a:r>
            <a:r>
              <a:rPr lang="de-DE" altLang="de-DE" sz="3200" dirty="0">
                <a:latin typeface="Arial" panose="020B0604020202020204" pitchFamily="34" charset="0"/>
              </a:rPr>
              <a:t> Erlösung zu finden,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stirbt es aus Liebe am blutigen Stamm.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Abgrund der Liebe, wer kann dich ergründen?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ein Opfer für Sünden.</a:t>
            </a:r>
          </a:p>
        </p:txBody>
      </p:sp>
    </p:spTree>
    <p:extLst>
      <p:ext uri="{BB962C8B-B14F-4D97-AF65-F5344CB8AC3E}">
        <p14:creationId xmlns:p14="http://schemas.microsoft.com/office/powerpoint/2010/main" val="732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81872-05B0-0C4C-EA1B-C27A3781D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1DCC37A-1CCB-32D6-C84D-D2709F644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07FABF-F10B-BD10-3A72-252A185A4A29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die Quelle der Gnaden;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komme, wen dürstet, und trinke, wer will!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Holet für euren verderblichen Schaden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Gnade aus dieser unendlichen Füll.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Hier kann das Herze sich laben und baden.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die Quelle der Gnaden.</a:t>
            </a:r>
          </a:p>
        </p:txBody>
      </p:sp>
    </p:spTree>
    <p:extLst>
      <p:ext uri="{BB962C8B-B14F-4D97-AF65-F5344CB8AC3E}">
        <p14:creationId xmlns:p14="http://schemas.microsoft.com/office/powerpoint/2010/main" val="237255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B1B27-3D8C-A80A-1F07-0A17ECDF6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0A64B07-92B3-6C0C-02AE-82E4B05F3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346, Strophe 7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0294CB8-400C-B5B7-BDEC-C95801AB6D5B}"/>
              </a:ext>
            </a:extLst>
          </p:cNvPr>
          <p:cNvSpPr/>
          <p:nvPr/>
        </p:nvSpPr>
        <p:spPr>
          <a:xfrm>
            <a:off x="1260000" y="1620000"/>
            <a:ext cx="10440000" cy="321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Jesus ist kommen, die </a:t>
            </a:r>
            <a:r>
              <a:rPr lang="de-DE" altLang="de-DE" sz="3200" dirty="0" err="1">
                <a:latin typeface="Arial" panose="020B0604020202020204" pitchFamily="34" charset="0"/>
              </a:rPr>
              <a:t>Ursach</a:t>
            </a:r>
            <a:r>
              <a:rPr lang="de-DE" altLang="de-DE" sz="3200" dirty="0">
                <a:latin typeface="Arial" panose="020B0604020202020204" pitchFamily="34" charset="0"/>
              </a:rPr>
              <a:t> zum Leben.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Hoch gelobt sei der erbarmende Gott,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der uns den Ursprung des Segens gegeben;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dieser verschlinget Fluch, Jammer und Tod.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de-DE" altLang="de-DE" sz="3200" dirty="0">
                <a:latin typeface="Arial" panose="020B0604020202020204" pitchFamily="34" charset="0"/>
              </a:rPr>
              <a:t>Selig, die ihm sich beständig ergeben!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ist kommen, die </a:t>
            </a:r>
            <a:r>
              <a:rPr lang="de-DE" altLang="de-DE" sz="3200" dirty="0" err="1">
                <a:latin typeface="Arial" panose="020B0604020202020204" pitchFamily="34" charset="0"/>
              </a:rPr>
              <a:t>Ursach</a:t>
            </a:r>
            <a:r>
              <a:rPr lang="de-DE" altLang="de-DE" sz="3200" dirty="0">
                <a:latin typeface="Arial" panose="020B0604020202020204" pitchFamily="34" charset="0"/>
              </a:rPr>
              <a:t> zum Leben.</a:t>
            </a:r>
          </a:p>
        </p:txBody>
      </p:sp>
    </p:spTree>
    <p:extLst>
      <p:ext uri="{BB962C8B-B14F-4D97-AF65-F5344CB8AC3E}">
        <p14:creationId xmlns:p14="http://schemas.microsoft.com/office/powerpoint/2010/main" val="401679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Breitbild</PresentationFormat>
  <Paragraphs>55</Paragraphs>
  <Slides>11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2025-05-24T11:03:48Z</dcterms:modified>
</cp:coreProperties>
</file>