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8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ich komme zu dir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333, 2 x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Nr. 333, 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403573"/>
            <a:ext cx="11296651" cy="4050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ich komme zu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steh vor dir, so, wie ich bin.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Alles, was mich bewegt,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lege ich vor dich hin.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ich komme zu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schütte mein Herz bei dir aus.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mich hindert,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ganz bei dir zu sein, räume aus!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Nr. 333, Teil B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403573"/>
            <a:ext cx="11296651" cy="434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Meine Sorgen sind dir nicht verborgen,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wirst sorgen für mich.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Voll Vertrauen will ich auf dich schauen,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Herr, ich baue auf dich!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Gib mir ein neues, ungeteiltes Herz.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Lege ein neues Lied in meinen Mund.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Fülle mich neu mit deinem Geist,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du bewirkst dein Lob in mir.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82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Nr. 333, 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403573"/>
            <a:ext cx="11296651" cy="4050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ich komme zu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steh vor dir, so, wie ich bin.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Alles, was mich bewegt,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lege ich vor dich hin.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ich komme zu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schütte mein Herz bei dir aus.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mich hindert,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ganz bei dir zu sein, räume aus!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18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Nr. 333, Teil B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403573"/>
            <a:ext cx="11296651" cy="434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Meine Sorgen sind dir nicht verborgen,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wirst sorgen für mich.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Voll Vertrauen will ich auf dich schauen,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Herr, ich baue auf dich!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Gib mir ein neues, ungeteiltes Herz.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Lege ein neues Lied in meinen Mund.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Fülle mich neu mit deinem Geist,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du bewirkst dein Lob in mir.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272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</Words>
  <Application>Microsoft Office PowerPoint</Application>
  <PresentationFormat>Breitbild</PresentationFormat>
  <Paragraphs>19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46</cp:revision>
  <dcterms:created xsi:type="dcterms:W3CDTF">2021-02-13T13:45:06Z</dcterms:created>
  <dcterms:modified xsi:type="dcterms:W3CDTF">2022-01-21T17:59:15Z</dcterms:modified>
</cp:coreProperties>
</file>