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3" r:id="rId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Du hast Erbarmen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330 (2x)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330</a:t>
            </a:r>
          </a:p>
        </p:txBody>
      </p:sp>
      <p:sp>
        <p:nvSpPr>
          <p:cNvPr id="5" name="Rechteck 4"/>
          <p:cNvSpPr/>
          <p:nvPr/>
        </p:nvSpPr>
        <p:spPr>
          <a:xfrm>
            <a:off x="1056745" y="899114"/>
            <a:ext cx="10678583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Du hast Erbarmen und zertrittst all meine Schuld.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Du hilfst mir auf in deiner Treue und Geduld.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Du nimmst mir meine Last, nichts ist für dich zu schwer.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Du wirfst all meine Sünden tief hinab ins Meer.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Wer ist ein Gott wie du,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der die Sünde verzeiht und das Unrecht vergibt?  (oh)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Wer ist ein Gott wie du,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nicht für immer bleibt dein Zorn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bestehn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denn du liebst es, gnädig zu sein.</a:t>
            </a:r>
            <a:endParaRPr lang="de-DE" altLang="de-DE" sz="32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121</Words>
  <Application>Microsoft Office PowerPoint</Application>
  <PresentationFormat>Breitbild</PresentationFormat>
  <Paragraphs>10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7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8</cp:revision>
  <dcterms:created xsi:type="dcterms:W3CDTF">2021-02-13T13:45:06Z</dcterms:created>
  <dcterms:modified xsi:type="dcterms:W3CDTF">2021-12-31T08:46:33Z</dcterms:modified>
</cp:coreProperties>
</file>