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9" r:id="rId4"/>
    <p:sldId id="259" r:id="rId5"/>
    <p:sldId id="270" r:id="rId6"/>
    <p:sldId id="271" r:id="rId7"/>
    <p:sldId id="27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Allein deine Gnade genügt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329,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Allein deine Gnade genügt,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in meiner Schwachheit Stärke mir gibt.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dir mein Leben und was mich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Allein deine Gnade genügt. </a:t>
            </a:r>
          </a:p>
        </p:txBody>
      </p:sp>
    </p:spTree>
    <p:extLst>
      <p:ext uri="{BB962C8B-B14F-4D97-AF65-F5344CB8AC3E}">
        <p14:creationId xmlns:p14="http://schemas.microsoft.com/office/powerpoint/2010/main" val="4199531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muss mich nicht länger um Liebe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bemüh´n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habe Vertrauen zu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hast meine Sünde getilgt durch dein Blut,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Gnade ist für mich genug.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Allein deine Gnade genügt,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in meiner Schwachheit Stärke mir gibt.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dir mein Leben und was mich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Allein deine Gnade genügt. </a:t>
            </a:r>
          </a:p>
        </p:txBody>
      </p:sp>
    </p:spTree>
    <p:extLst>
      <p:ext uri="{BB962C8B-B14F-4D97-AF65-F5344CB8AC3E}">
        <p14:creationId xmlns:p14="http://schemas.microsoft.com/office/powerpoint/2010/main" val="203883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Blut Jesu lässt mich gerecht vor dir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es hat alle Schuld gesühnt.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Gnade hat über Gericht triumphiert,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nun bin ich frei in dir.</a:t>
            </a:r>
          </a:p>
        </p:txBody>
      </p:sp>
    </p:spTree>
    <p:extLst>
      <p:ext uri="{BB962C8B-B14F-4D97-AF65-F5344CB8AC3E}">
        <p14:creationId xmlns:p14="http://schemas.microsoft.com/office/powerpoint/2010/main" val="914045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329,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Allein deine Gnade genügt,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in meiner Schwachheit Stärke mir gibt.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dir mein Leben und was mich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Allein deine Gnade genügt. </a:t>
            </a:r>
          </a:p>
        </p:txBody>
      </p:sp>
    </p:spTree>
    <p:extLst>
      <p:ext uri="{BB962C8B-B14F-4D97-AF65-F5344CB8AC3E}">
        <p14:creationId xmlns:p14="http://schemas.microsoft.com/office/powerpoint/2010/main" val="1791530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2021-07-31T09:39:19Z</dcterms:modified>
</cp:coreProperties>
</file>