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4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When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we´ve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thousand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years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bright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shining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sun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we´ve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less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days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sing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God´s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praise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than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when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first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begun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716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O Wunder der Barmherzigkeit (</a:t>
            </a:r>
            <a:r>
              <a:rPr lang="de-DE" altLang="de-DE" sz="3200" b="1" dirty="0" err="1">
                <a:latin typeface="Arial" panose="020B0604020202020204" pitchFamily="34" charset="0"/>
              </a:rPr>
              <a:t>Amazing</a:t>
            </a:r>
            <a:r>
              <a:rPr lang="de-DE" altLang="de-DE" sz="3200" b="1" dirty="0">
                <a:latin typeface="Arial" panose="020B0604020202020204" pitchFamily="34" charset="0"/>
              </a:rPr>
              <a:t> Grace)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323, Strophen 1 bis 4;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  deutsch (d) / englisch (e)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1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 Wunder der Barmherzigkeit,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du Licht in meiner Nacht!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Ich war verirrt, dem Tod geweiht,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du hast mich heimgebracht.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2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Gnade hat mich aufgeschreckt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falscher Sicherheit,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 Glauben dann in mir geweckt,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aller Angst befreit.</a:t>
            </a:r>
          </a:p>
        </p:txBody>
      </p:sp>
    </p:spTree>
    <p:extLst>
      <p:ext uri="{BB962C8B-B14F-4D97-AF65-F5344CB8AC3E}">
        <p14:creationId xmlns:p14="http://schemas.microsoft.com/office/powerpoint/2010/main" val="164331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3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Nöten, Mühsal und Gefahr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hat Gnade mich bewahrt;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weiß, sie führt mich wunderbar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bis hin zur letzten Fahrt.</a:t>
            </a:r>
          </a:p>
        </p:txBody>
      </p:sp>
    </p:spTree>
    <p:extLst>
      <p:ext uri="{BB962C8B-B14F-4D97-AF65-F5344CB8AC3E}">
        <p14:creationId xmlns:p14="http://schemas.microsoft.com/office/powerpoint/2010/main" val="344294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4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werden einst nach dieser Zeit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loben immerdar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rühmen die Barmherzigkeit,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unsre Rettung war.</a:t>
            </a:r>
          </a:p>
        </p:txBody>
      </p:sp>
    </p:spTree>
    <p:extLst>
      <p:ext uri="{BB962C8B-B14F-4D97-AF65-F5344CB8AC3E}">
        <p14:creationId xmlns:p14="http://schemas.microsoft.com/office/powerpoint/2010/main" val="279469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1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Amazing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grace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!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How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sweet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sound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saved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wretch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like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once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was lost, but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found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was blind, but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724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2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´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Twas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grace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tought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heart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fear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grace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fears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relieved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How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precious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grace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appear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hour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first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believed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289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323, Strophe 3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Through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many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dangers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toils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snares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have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already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come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´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grace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hath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brought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safe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far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grace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lead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home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890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Microsoft Office PowerPoint</Application>
  <PresentationFormat>Breitbild</PresentationFormat>
  <Paragraphs>45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21</cp:revision>
  <dcterms:created xsi:type="dcterms:W3CDTF">2021-02-13T13:45:06Z</dcterms:created>
  <dcterms:modified xsi:type="dcterms:W3CDTF">2021-11-21T10:12:02Z</dcterms:modified>
</cp:coreProperties>
</file>