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Mir ist Erbarmung widerfahren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319,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Mir ist Erbarmung widerfahren,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Erbarmung, deren ich nicht wert;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zähl ich zu dem Wunderbaren,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mein stolzes Herz hats nie begehrt.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Nun weiß ich das und bin erfreut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hatte nichts als Zorn verdienet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soll bei Gott in Gnaden sein;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hat mich mit sich selbst versühnet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macht durchs Blut des Sohns mich rein.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kam dies her, warum geschiehts?</a:t>
            </a:r>
            <a:r>
              <a:rPr lang="de-DE" altLang="de-DE" sz="32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Erbarmung ists und weiter nichts,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Erbarmung ists und weiter nichts. </a:t>
            </a:r>
          </a:p>
        </p:txBody>
      </p:sp>
    </p:spTree>
    <p:extLst>
      <p:ext uri="{BB962C8B-B14F-4D97-AF65-F5344CB8AC3E}">
        <p14:creationId xmlns:p14="http://schemas.microsoft.com/office/powerpoint/2010/main" val="3246665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muss ich dir, mein Gott, bekennen,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rühm ich, wenn ein Mensch mich fragt;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kann es nur Erbarmung nennen,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ist mein ganzes Herz gesagt.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beuge mich und bin erfreut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Barmherzigkeit. </a:t>
            </a:r>
          </a:p>
        </p:txBody>
      </p:sp>
    </p:spTree>
    <p:extLst>
      <p:ext uri="{BB962C8B-B14F-4D97-AF65-F5344CB8AC3E}">
        <p14:creationId xmlns:p14="http://schemas.microsoft.com/office/powerpoint/2010/main" val="4070436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319,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Dies lass ich kein Geschöpf mir rauben,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dies soll mein einzig Rühmen sein;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dies Erbarmen will ich glauben,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dieses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ich auch allein,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dieses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duld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ich in der Not,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dieses hoff ich noch im Tod,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dieses hoff ich noch im Tod. </a:t>
            </a:r>
          </a:p>
        </p:txBody>
      </p:sp>
    </p:spTree>
    <p:extLst>
      <p:ext uri="{BB962C8B-B14F-4D97-AF65-F5344CB8AC3E}">
        <p14:creationId xmlns:p14="http://schemas.microsoft.com/office/powerpoint/2010/main" val="481948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319,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Gott, der du reich bist an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Erbamen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reiß dein Erbarmen nicht von mir,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führe durch den Tod mich Armen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meines Heilands Tod zu dir;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bin ich ewig hoch erfreut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rühme die Barmherzigkeit.</a:t>
            </a:r>
          </a:p>
        </p:txBody>
      </p:sp>
    </p:spTree>
    <p:extLst>
      <p:ext uri="{BB962C8B-B14F-4D97-AF65-F5344CB8AC3E}">
        <p14:creationId xmlns:p14="http://schemas.microsoft.com/office/powerpoint/2010/main" val="183634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Microsoft Office PowerPoint</Application>
  <PresentationFormat>Breitbild</PresentationFormat>
  <Paragraphs>25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2023-11-24T01:54:50Z</dcterms:modified>
</cp:coreProperties>
</file>