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Bis an das Ende der Welt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313,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85070"/>
            <a:ext cx="9608997" cy="4182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Menschen!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von Gott.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Gnade den Armen,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Kranken!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den Verzweifelten: Gnade von Gott!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62065-2FA1-BE6F-1EB4-B3A30DC9C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F115BED-1364-A3C8-51F7-5C083372A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313,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8CBD4B0-55E2-9487-C30D-096CE12E2A08}"/>
              </a:ext>
            </a:extLst>
          </p:cNvPr>
          <p:cNvSpPr/>
          <p:nvPr/>
        </p:nvSpPr>
        <p:spPr>
          <a:xfrm>
            <a:off x="1591538" y="1485070"/>
            <a:ext cx="9608997" cy="4182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Menschen!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von Gott.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Gnade den Stolzen,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Starken!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den Verlorenen: Gnade von Gott! </a:t>
            </a:r>
          </a:p>
        </p:txBody>
      </p:sp>
    </p:spTree>
    <p:extLst>
      <p:ext uri="{BB962C8B-B14F-4D97-AF65-F5344CB8AC3E}">
        <p14:creationId xmlns:p14="http://schemas.microsoft.com/office/powerpoint/2010/main" val="321269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5F21B-2E1F-3634-ECF3-7F9C4ED9D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69E7E8C-3CA5-F6DC-E59A-0AF2ED350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313,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4A9FD84-A371-0CD7-449F-4BFD96D75CB2}"/>
              </a:ext>
            </a:extLst>
          </p:cNvPr>
          <p:cNvSpPr/>
          <p:nvPr/>
        </p:nvSpPr>
        <p:spPr>
          <a:xfrm>
            <a:off x="1591538" y="1485070"/>
            <a:ext cx="9608997" cy="4182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Menschen!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Bis an das Ende der Welt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von Gott.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Gnade den Jungen,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Gnade den Alten!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auch den Einsamen: Gnade von Gott!</a:t>
            </a:r>
          </a:p>
        </p:txBody>
      </p:sp>
    </p:spTree>
    <p:extLst>
      <p:ext uri="{BB962C8B-B14F-4D97-AF65-F5344CB8AC3E}">
        <p14:creationId xmlns:p14="http://schemas.microsoft.com/office/powerpoint/2010/main" val="312383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2025-03-08T16:14:37Z</dcterms:modified>
</cp:coreProperties>
</file>