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Singt ein Lied von Gott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309,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Singt ein Lied von Gott,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dem Schöpfer dieser Welt,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dessen Allmacht niemals endet,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dessen Werke ungezählt.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erschuf auch uns,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die Sinne, den Verstand.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Seine Gegenwart umhüllt uns,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wir sind in seiner Hand.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ist da, Gott ist da.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 ist unbegreiflich nah!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Seine Güte lässt uns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Gnade uns vergeben.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ist da, Gott ist da.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Er, der immer ist und war,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bleibt in Ewigkeit derselbe,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Gott ist da!</a:t>
            </a:r>
          </a:p>
        </p:txBody>
      </p:sp>
    </p:spTree>
    <p:extLst>
      <p:ext uri="{BB962C8B-B14F-4D97-AF65-F5344CB8AC3E}">
        <p14:creationId xmlns:p14="http://schemas.microsoft.com/office/powerpoint/2010/main" val="50914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gibt uns sein Wort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zeigt uns sein Gesicht,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wer Jesus Christus ansieht,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sieht in Gottes Angesicht: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er Kranke heilt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wie er Sünder liebt,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er jeden Menschen achtet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am Kreuz sein Leben gibt. </a:t>
            </a:r>
          </a:p>
        </p:txBody>
      </p:sp>
    </p:spTree>
    <p:extLst>
      <p:ext uri="{BB962C8B-B14F-4D97-AF65-F5344CB8AC3E}">
        <p14:creationId xmlns:p14="http://schemas.microsoft.com/office/powerpoint/2010/main" val="198255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ist da, Gott ist da.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 ist unbegreiflich nah!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Seine Güte lässt uns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seine Gnade uns vergeben.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Gott ist da, Gott ist da.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Er, der immer ist und war,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bleibt in Ewigkeit derselbe,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Gott ist da!</a:t>
            </a:r>
          </a:p>
        </p:txBody>
      </p:sp>
    </p:spTree>
    <p:extLst>
      <p:ext uri="{BB962C8B-B14F-4D97-AF65-F5344CB8AC3E}">
        <p14:creationId xmlns:p14="http://schemas.microsoft.com/office/powerpoint/2010/main" val="393361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Nichts ist, wie es war,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nichts bleibt, wie es 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wenn ein Mensch zu Jesus umkehrt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sein Leben lebt als Christ.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Dann erstrahlt die Welt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einem neuen Licht,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dann steht ihm der Himmel offen,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weil Gott selber ihm verspricht: </a:t>
            </a:r>
          </a:p>
        </p:txBody>
      </p:sp>
    </p:spTree>
    <p:extLst>
      <p:ext uri="{BB962C8B-B14F-4D97-AF65-F5344CB8AC3E}">
        <p14:creationId xmlns:p14="http://schemas.microsoft.com/office/powerpoint/2010/main" val="280608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309, Schluss-Refrain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bin da, ich bin da,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bin dir unbegreiflich nah!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Meine Güte gibt dir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meine Gnade will vergeben.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bin da, ich bin da,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ich, der immer bin und war,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bleib in Ewigkeit derselbe,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ich bin da!</a:t>
            </a:r>
          </a:p>
        </p:txBody>
      </p:sp>
    </p:spTree>
    <p:extLst>
      <p:ext uri="{BB962C8B-B14F-4D97-AF65-F5344CB8AC3E}">
        <p14:creationId xmlns:p14="http://schemas.microsoft.com/office/powerpoint/2010/main" val="1987983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2024-02-10T11:44:31Z</dcterms:modified>
</cp:coreProperties>
</file>