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65" r:id="rId5"/>
    <p:sldId id="266" r:id="rId6"/>
    <p:sldId id="263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Jesus Christus starb für mich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306,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Strophe 1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50853"/>
            <a:ext cx="9608997" cy="4956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Christus starb für mich,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Jesus Christus starb für dich.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Für die ganze Welt starb er am Kreuz.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nahm unsre Schuld auf sich.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ich danke dir, dass du mich liebst.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Gnade gilt auch mir.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Danke, Herr, dass du die Schuld vergibst.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will leben, Herr, mit dir. </a:t>
            </a:r>
          </a:p>
        </p:txBody>
      </p:sp>
    </p:spTree>
    <p:extLst>
      <p:ext uri="{BB962C8B-B14F-4D97-AF65-F5344CB8AC3E}">
        <p14:creationId xmlns:p14="http://schemas.microsoft.com/office/powerpoint/2010/main" val="24748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Strophe 2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50853"/>
            <a:ext cx="9608997" cy="4956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ist der Weg für mich.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Jesus ist der Weg für dich.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ist der Weg zum Vaterhaus.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nahm unsre Schuld auf sich.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ich danke dir, dass du mich liebst.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Gnade gilt auch mir.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Danke, Herr, dass du die Schuld vergibst.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will leben, Herr, mit dir. </a:t>
            </a:r>
          </a:p>
        </p:txBody>
      </p:sp>
    </p:spTree>
    <p:extLst>
      <p:ext uri="{BB962C8B-B14F-4D97-AF65-F5344CB8AC3E}">
        <p14:creationId xmlns:p14="http://schemas.microsoft.com/office/powerpoint/2010/main" val="449740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298, Strophe 3 +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950853"/>
            <a:ext cx="9608997" cy="4956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Christus, er ruft mich.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Jesus Christus, er ruft dich.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Mach dich auf und folge Jesus nach.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nahm unsre Schuld auf sich.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ich danke dir, dass du mich liebst.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Deine Gnade gilt auch mir. 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Danke, Herr, dass du die Schuld vergibst.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Ich will leben, Herr, mit dir. </a:t>
            </a:r>
          </a:p>
        </p:txBody>
      </p:sp>
    </p:spTree>
    <p:extLst>
      <p:ext uri="{BB962C8B-B14F-4D97-AF65-F5344CB8AC3E}">
        <p14:creationId xmlns:p14="http://schemas.microsoft.com/office/powerpoint/2010/main" val="350737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Microsoft Office PowerPoint</Application>
  <PresentationFormat>Breitbild</PresentationFormat>
  <Paragraphs>20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2022-05-13T00:32:44Z</dcterms:modified>
</cp:coreProperties>
</file>